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262" r:id="rId2"/>
    <p:sldId id="295" r:id="rId3"/>
    <p:sldId id="330" r:id="rId4"/>
    <p:sldId id="328" r:id="rId5"/>
    <p:sldId id="329" r:id="rId6"/>
    <p:sldId id="331" r:id="rId7"/>
    <p:sldId id="274" r:id="rId8"/>
    <p:sldId id="270" r:id="rId9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50002"/>
    <a:srgbClr val="004D9F"/>
    <a:srgbClr val="002E5F"/>
    <a:srgbClr val="6CAE3F"/>
    <a:srgbClr val="EBEBED"/>
    <a:srgbClr val="185EA8"/>
    <a:srgbClr val="3ABD8B"/>
    <a:srgbClr val="4473CA"/>
    <a:srgbClr val="2869AE"/>
    <a:srgbClr val="8FB1D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F1AB2-1976-4502-BF36-3FF5EA218861}" styleName="Средний стиль 4 —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BDBED569-4797-4DF1-A0F4-6AAB3CD982D8}" styleName="Светлый стиль 3 — акцент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432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D4EE708-1B98-438B-8825-509F9DC92E33}" type="doc">
      <dgm:prSet loTypeId="urn:microsoft.com/office/officeart/2005/8/layout/chevron2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10486274-4BC2-483D-9826-B71A4B86D1F3}">
      <dgm:prSet phldrT="[Текст]"/>
      <dgm:spPr/>
      <dgm:t>
        <a:bodyPr/>
        <a:lstStyle/>
        <a:p>
          <a:r>
            <a:rPr lang="ru-RU" dirty="0" smtClean="0"/>
            <a:t>1</a:t>
          </a:r>
          <a:endParaRPr lang="ru-RU" dirty="0"/>
        </a:p>
      </dgm:t>
    </dgm:pt>
    <dgm:pt modelId="{19CB00DA-D1E6-4468-B00F-0C486ECA6D00}" type="parTrans" cxnId="{8A767F82-6D4C-49F7-AB2B-7AA4B57E9DDE}">
      <dgm:prSet/>
      <dgm:spPr/>
      <dgm:t>
        <a:bodyPr/>
        <a:lstStyle/>
        <a:p>
          <a:endParaRPr lang="ru-RU"/>
        </a:p>
      </dgm:t>
    </dgm:pt>
    <dgm:pt modelId="{17C19037-05D2-47E7-95B1-429AF48D3659}" type="sibTrans" cxnId="{8A767F82-6D4C-49F7-AB2B-7AA4B57E9DDE}">
      <dgm:prSet/>
      <dgm:spPr/>
      <dgm:t>
        <a:bodyPr/>
        <a:lstStyle/>
        <a:p>
          <a:endParaRPr lang="ru-RU"/>
        </a:p>
      </dgm:t>
    </dgm:pt>
    <dgm:pt modelId="{C0CD45D1-6162-4605-9F89-03E6D7D9B8F0}">
      <dgm:prSet phldrT="[Текст]"/>
      <dgm:spPr/>
      <dgm:t>
        <a:bodyPr/>
        <a:lstStyle/>
        <a:p>
          <a:r>
            <a:rPr lang="ru-RU" dirty="0" smtClean="0"/>
            <a:t>Направление (сбор) заявок</a:t>
          </a:r>
          <a:endParaRPr lang="ru-RU" dirty="0"/>
        </a:p>
      </dgm:t>
    </dgm:pt>
    <dgm:pt modelId="{227F9522-9D90-4C44-BBE9-5AC2CC85F376}" type="parTrans" cxnId="{34B8A151-174F-4F89-937D-314B450E557A}">
      <dgm:prSet/>
      <dgm:spPr/>
      <dgm:t>
        <a:bodyPr/>
        <a:lstStyle/>
        <a:p>
          <a:endParaRPr lang="ru-RU"/>
        </a:p>
      </dgm:t>
    </dgm:pt>
    <dgm:pt modelId="{4C659FB0-A6D0-454E-B8A8-A976965AEE13}" type="sibTrans" cxnId="{34B8A151-174F-4F89-937D-314B450E557A}">
      <dgm:prSet/>
      <dgm:spPr/>
      <dgm:t>
        <a:bodyPr/>
        <a:lstStyle/>
        <a:p>
          <a:endParaRPr lang="ru-RU"/>
        </a:p>
      </dgm:t>
    </dgm:pt>
    <dgm:pt modelId="{7370D4BB-A558-49F0-82A6-5AAC916BEF83}">
      <dgm:prSet phldrT="[Текст]"/>
      <dgm:spPr/>
      <dgm:t>
        <a:bodyPr/>
        <a:lstStyle/>
        <a:p>
          <a:r>
            <a:rPr lang="ru-RU" b="1" dirty="0" smtClean="0">
              <a:solidFill>
                <a:srgbClr val="E50002"/>
              </a:solidFill>
              <a:effectLst/>
            </a:rPr>
            <a:t>13 февраля – 25 марта</a:t>
          </a:r>
          <a:endParaRPr lang="ru-RU" b="1" dirty="0">
            <a:solidFill>
              <a:srgbClr val="E50002"/>
            </a:solidFill>
            <a:effectLst/>
          </a:endParaRPr>
        </a:p>
      </dgm:t>
    </dgm:pt>
    <dgm:pt modelId="{E3E065FA-878D-404C-A846-F0FBA2563D5B}" type="parTrans" cxnId="{B314A0F8-EAEB-47CF-B289-48BA5B67C220}">
      <dgm:prSet/>
      <dgm:spPr/>
      <dgm:t>
        <a:bodyPr/>
        <a:lstStyle/>
        <a:p>
          <a:endParaRPr lang="ru-RU"/>
        </a:p>
      </dgm:t>
    </dgm:pt>
    <dgm:pt modelId="{F66C5656-E9E8-4AEA-86D3-64BC0EFF0413}" type="sibTrans" cxnId="{B314A0F8-EAEB-47CF-B289-48BA5B67C220}">
      <dgm:prSet/>
      <dgm:spPr/>
      <dgm:t>
        <a:bodyPr/>
        <a:lstStyle/>
        <a:p>
          <a:endParaRPr lang="ru-RU"/>
        </a:p>
      </dgm:t>
    </dgm:pt>
    <dgm:pt modelId="{D34A6924-D8D2-4906-99A7-4CFF058892EA}">
      <dgm:prSet phldrT="[Текст]"/>
      <dgm:spPr/>
      <dgm:t>
        <a:bodyPr/>
        <a:lstStyle/>
        <a:p>
          <a:r>
            <a:rPr lang="ru-RU" dirty="0" smtClean="0"/>
            <a:t>2</a:t>
          </a:r>
          <a:endParaRPr lang="ru-RU" dirty="0"/>
        </a:p>
      </dgm:t>
    </dgm:pt>
    <dgm:pt modelId="{CFD6F311-CA20-4D27-A92F-F852F56F67D2}" type="parTrans" cxnId="{8A8192DD-F302-47DB-938D-1626A2DF3CBA}">
      <dgm:prSet/>
      <dgm:spPr/>
      <dgm:t>
        <a:bodyPr/>
        <a:lstStyle/>
        <a:p>
          <a:endParaRPr lang="ru-RU"/>
        </a:p>
      </dgm:t>
    </dgm:pt>
    <dgm:pt modelId="{C0F4147D-C93E-4B3F-BC7B-53A80045A496}" type="sibTrans" cxnId="{8A8192DD-F302-47DB-938D-1626A2DF3CBA}">
      <dgm:prSet/>
      <dgm:spPr/>
      <dgm:t>
        <a:bodyPr/>
        <a:lstStyle/>
        <a:p>
          <a:endParaRPr lang="ru-RU"/>
        </a:p>
      </dgm:t>
    </dgm:pt>
    <dgm:pt modelId="{BA315062-FAC5-4AE1-A4D9-139B249E480E}">
      <dgm:prSet phldrT="[Текст]"/>
      <dgm:spPr/>
      <dgm:t>
        <a:bodyPr/>
        <a:lstStyle/>
        <a:p>
          <a:r>
            <a:rPr lang="ru-RU" dirty="0" smtClean="0"/>
            <a:t>Оценка заявок, определение победителей на региональном уровне.</a:t>
          </a:r>
          <a:endParaRPr lang="ru-RU" dirty="0"/>
        </a:p>
      </dgm:t>
    </dgm:pt>
    <dgm:pt modelId="{E7C1982D-6BAC-4EA2-B815-A38E48F636C5}" type="parTrans" cxnId="{710B1D0A-3DD3-4B92-80E8-64C80E7F8A22}">
      <dgm:prSet/>
      <dgm:spPr/>
      <dgm:t>
        <a:bodyPr/>
        <a:lstStyle/>
        <a:p>
          <a:endParaRPr lang="ru-RU"/>
        </a:p>
      </dgm:t>
    </dgm:pt>
    <dgm:pt modelId="{92A41A51-AB05-4CEC-8A47-AC1B8CEC33CB}" type="sibTrans" cxnId="{710B1D0A-3DD3-4B92-80E8-64C80E7F8A22}">
      <dgm:prSet/>
      <dgm:spPr/>
      <dgm:t>
        <a:bodyPr/>
        <a:lstStyle/>
        <a:p>
          <a:endParaRPr lang="ru-RU"/>
        </a:p>
      </dgm:t>
    </dgm:pt>
    <dgm:pt modelId="{A8A2F401-4F8C-41AE-A340-924D84EBB1A3}">
      <dgm:prSet phldrT="[Текст]"/>
      <dgm:spPr/>
      <dgm:t>
        <a:bodyPr/>
        <a:lstStyle/>
        <a:p>
          <a:r>
            <a:rPr lang="ru-RU" b="1" dirty="0" smtClean="0">
              <a:solidFill>
                <a:srgbClr val="E50002"/>
              </a:solidFill>
            </a:rPr>
            <a:t>26 марта – 20 мая</a:t>
          </a:r>
          <a:endParaRPr lang="ru-RU" b="1" dirty="0">
            <a:solidFill>
              <a:srgbClr val="E50002"/>
            </a:solidFill>
          </a:endParaRPr>
        </a:p>
      </dgm:t>
    </dgm:pt>
    <dgm:pt modelId="{4C1DB691-EBB0-45A8-AA4D-027D8C7DF9F5}" type="parTrans" cxnId="{DFFC57AC-6B45-4290-826A-E377FACEACDD}">
      <dgm:prSet/>
      <dgm:spPr/>
      <dgm:t>
        <a:bodyPr/>
        <a:lstStyle/>
        <a:p>
          <a:endParaRPr lang="ru-RU"/>
        </a:p>
      </dgm:t>
    </dgm:pt>
    <dgm:pt modelId="{7F5E8AF4-D16F-47CB-92D6-60ACC325C0E8}" type="sibTrans" cxnId="{DFFC57AC-6B45-4290-826A-E377FACEACDD}">
      <dgm:prSet/>
      <dgm:spPr/>
      <dgm:t>
        <a:bodyPr/>
        <a:lstStyle/>
        <a:p>
          <a:endParaRPr lang="ru-RU"/>
        </a:p>
      </dgm:t>
    </dgm:pt>
    <dgm:pt modelId="{0023770C-9124-4A51-BEAC-C18CBDA2D78E}">
      <dgm:prSet phldrT="[Текст]"/>
      <dgm:spPr/>
      <dgm:t>
        <a:bodyPr/>
        <a:lstStyle/>
        <a:p>
          <a:r>
            <a:rPr lang="ru-RU" dirty="0" smtClean="0"/>
            <a:t>3</a:t>
          </a:r>
          <a:endParaRPr lang="ru-RU" dirty="0"/>
        </a:p>
      </dgm:t>
    </dgm:pt>
    <dgm:pt modelId="{A0BE3D68-493E-4C4A-B480-587079F680F0}" type="parTrans" cxnId="{D2CBCB7D-965F-4FC7-8A6B-21AFF60E3412}">
      <dgm:prSet/>
      <dgm:spPr/>
      <dgm:t>
        <a:bodyPr/>
        <a:lstStyle/>
        <a:p>
          <a:endParaRPr lang="ru-RU"/>
        </a:p>
      </dgm:t>
    </dgm:pt>
    <dgm:pt modelId="{551EBE6F-4C8B-4180-9CB3-195EA2F79077}" type="sibTrans" cxnId="{D2CBCB7D-965F-4FC7-8A6B-21AFF60E3412}">
      <dgm:prSet/>
      <dgm:spPr/>
      <dgm:t>
        <a:bodyPr/>
        <a:lstStyle/>
        <a:p>
          <a:endParaRPr lang="ru-RU"/>
        </a:p>
      </dgm:t>
    </dgm:pt>
    <dgm:pt modelId="{3861CA8C-B763-4B47-B179-985F5FEF2323}">
      <dgm:prSet phldrT="[Текст]"/>
      <dgm:spPr/>
      <dgm:t>
        <a:bodyPr/>
        <a:lstStyle/>
        <a:p>
          <a:r>
            <a:rPr lang="ru-RU" dirty="0" smtClean="0"/>
            <a:t>Публикация итогов региональных этапов конкурса</a:t>
          </a:r>
          <a:endParaRPr lang="ru-RU" dirty="0"/>
        </a:p>
      </dgm:t>
    </dgm:pt>
    <dgm:pt modelId="{6362BD45-962D-4D66-B740-02851FDE1137}" type="parTrans" cxnId="{0D8DC8CB-2697-47C3-A4C7-6B3DE633147B}">
      <dgm:prSet/>
      <dgm:spPr/>
      <dgm:t>
        <a:bodyPr/>
        <a:lstStyle/>
        <a:p>
          <a:endParaRPr lang="ru-RU"/>
        </a:p>
      </dgm:t>
    </dgm:pt>
    <dgm:pt modelId="{FC0F3DC1-80F7-4547-80CE-17407C2EB122}" type="sibTrans" cxnId="{0D8DC8CB-2697-47C3-A4C7-6B3DE633147B}">
      <dgm:prSet/>
      <dgm:spPr/>
      <dgm:t>
        <a:bodyPr/>
        <a:lstStyle/>
        <a:p>
          <a:endParaRPr lang="ru-RU"/>
        </a:p>
      </dgm:t>
    </dgm:pt>
    <dgm:pt modelId="{6C38EA2D-500C-460B-BFFB-3F5A7B31CE23}">
      <dgm:prSet phldrT="[Текст]"/>
      <dgm:spPr/>
      <dgm:t>
        <a:bodyPr/>
        <a:lstStyle/>
        <a:p>
          <a:r>
            <a:rPr lang="ru-RU" b="1" dirty="0" smtClean="0">
              <a:solidFill>
                <a:srgbClr val="E50002"/>
              </a:solidFill>
            </a:rPr>
            <a:t>21 мая – 31 мая</a:t>
          </a:r>
          <a:endParaRPr lang="ru-RU" b="1" dirty="0">
            <a:solidFill>
              <a:srgbClr val="E50002"/>
            </a:solidFill>
          </a:endParaRPr>
        </a:p>
      </dgm:t>
    </dgm:pt>
    <dgm:pt modelId="{CFDA33B2-68B7-4301-8518-BF401EEA0AEE}" type="parTrans" cxnId="{5FC5E0CC-1419-4812-9BF8-CE0D6BFA4CCA}">
      <dgm:prSet/>
      <dgm:spPr/>
      <dgm:t>
        <a:bodyPr/>
        <a:lstStyle/>
        <a:p>
          <a:endParaRPr lang="ru-RU"/>
        </a:p>
      </dgm:t>
    </dgm:pt>
    <dgm:pt modelId="{6B42B257-99EC-42B6-9B5C-B05ADD8B248C}" type="sibTrans" cxnId="{5FC5E0CC-1419-4812-9BF8-CE0D6BFA4CCA}">
      <dgm:prSet/>
      <dgm:spPr/>
      <dgm:t>
        <a:bodyPr/>
        <a:lstStyle/>
        <a:p>
          <a:endParaRPr lang="ru-RU"/>
        </a:p>
      </dgm:t>
    </dgm:pt>
    <dgm:pt modelId="{B263FAF3-63A4-4301-89F0-6507047E17FC}">
      <dgm:prSet/>
      <dgm:spPr/>
      <dgm:t>
        <a:bodyPr/>
        <a:lstStyle/>
        <a:p>
          <a:r>
            <a:rPr lang="ru-RU" dirty="0" smtClean="0"/>
            <a:t>4</a:t>
          </a:r>
          <a:endParaRPr lang="ru-RU" dirty="0"/>
        </a:p>
      </dgm:t>
    </dgm:pt>
    <dgm:pt modelId="{9499A90C-2C89-443D-AEB8-33341C3382D6}" type="parTrans" cxnId="{7764BC9F-8C3F-4745-953A-7A47F47B9F6B}">
      <dgm:prSet/>
      <dgm:spPr/>
      <dgm:t>
        <a:bodyPr/>
        <a:lstStyle/>
        <a:p>
          <a:endParaRPr lang="ru-RU"/>
        </a:p>
      </dgm:t>
    </dgm:pt>
    <dgm:pt modelId="{17540D6C-C955-478D-9706-981E90B9A99F}" type="sibTrans" cxnId="{7764BC9F-8C3F-4745-953A-7A47F47B9F6B}">
      <dgm:prSet/>
      <dgm:spPr/>
      <dgm:t>
        <a:bodyPr/>
        <a:lstStyle/>
        <a:p>
          <a:endParaRPr lang="ru-RU"/>
        </a:p>
      </dgm:t>
    </dgm:pt>
    <dgm:pt modelId="{B26DF658-99C6-48C9-958F-C2E01697D7BE}">
      <dgm:prSet/>
      <dgm:spPr/>
      <dgm:t>
        <a:bodyPr/>
        <a:lstStyle/>
        <a:p>
          <a:r>
            <a:rPr lang="ru-RU" dirty="0" smtClean="0"/>
            <a:t>5</a:t>
          </a:r>
          <a:endParaRPr lang="ru-RU" dirty="0"/>
        </a:p>
      </dgm:t>
    </dgm:pt>
    <dgm:pt modelId="{337AAD2D-9676-4FE1-AC38-474B52C63496}" type="parTrans" cxnId="{247B3400-B492-473A-AF52-A4E8375CE6E8}">
      <dgm:prSet/>
      <dgm:spPr/>
      <dgm:t>
        <a:bodyPr/>
        <a:lstStyle/>
        <a:p>
          <a:endParaRPr lang="ru-RU"/>
        </a:p>
      </dgm:t>
    </dgm:pt>
    <dgm:pt modelId="{7EE7B861-999A-4FEB-B816-8F751D7E79D2}" type="sibTrans" cxnId="{247B3400-B492-473A-AF52-A4E8375CE6E8}">
      <dgm:prSet/>
      <dgm:spPr/>
      <dgm:t>
        <a:bodyPr/>
        <a:lstStyle/>
        <a:p>
          <a:endParaRPr lang="ru-RU"/>
        </a:p>
      </dgm:t>
    </dgm:pt>
    <dgm:pt modelId="{04D4F0B1-3B98-4721-BB2F-6182E674027B}">
      <dgm:prSet/>
      <dgm:spPr/>
      <dgm:t>
        <a:bodyPr/>
        <a:lstStyle/>
        <a:p>
          <a:r>
            <a:rPr lang="ru-RU" dirty="0" smtClean="0"/>
            <a:t>Оценка представленных региональной конкурсной комиссией заявок, которые стали победителями</a:t>
          </a:r>
          <a:br>
            <a:rPr lang="ru-RU" dirty="0" smtClean="0"/>
          </a:br>
          <a:r>
            <a:rPr lang="ru-RU" dirty="0" smtClean="0"/>
            <a:t>(</a:t>
          </a:r>
          <a:r>
            <a:rPr lang="ru-RU" b="1" u="sng" dirty="0" smtClean="0">
              <a:solidFill>
                <a:srgbClr val="E50002"/>
              </a:solidFill>
            </a:rPr>
            <a:t>+ 3</a:t>
          </a:r>
          <a:r>
            <a:rPr lang="ru-RU" dirty="0" smtClean="0"/>
            <a:t> заявки в каждой номинации на усмотрение региона)</a:t>
          </a:r>
          <a:endParaRPr lang="ru-RU" dirty="0"/>
        </a:p>
      </dgm:t>
    </dgm:pt>
    <dgm:pt modelId="{9DBC035D-DFD8-4167-91B1-26AE23CEBA85}" type="parTrans" cxnId="{53F2AD41-5EC6-4268-8855-54ACF6B9B0D6}">
      <dgm:prSet/>
      <dgm:spPr/>
      <dgm:t>
        <a:bodyPr/>
        <a:lstStyle/>
        <a:p>
          <a:endParaRPr lang="ru-RU"/>
        </a:p>
      </dgm:t>
    </dgm:pt>
    <dgm:pt modelId="{0CDF331C-67BE-4D9A-ADA2-01EC5722B7A2}" type="sibTrans" cxnId="{53F2AD41-5EC6-4268-8855-54ACF6B9B0D6}">
      <dgm:prSet/>
      <dgm:spPr/>
      <dgm:t>
        <a:bodyPr/>
        <a:lstStyle/>
        <a:p>
          <a:endParaRPr lang="ru-RU"/>
        </a:p>
      </dgm:t>
    </dgm:pt>
    <dgm:pt modelId="{A9C3BBB6-6B9F-47CE-9D73-C49E64F178F1}">
      <dgm:prSet/>
      <dgm:spPr/>
      <dgm:t>
        <a:bodyPr/>
        <a:lstStyle/>
        <a:p>
          <a:r>
            <a:rPr lang="ru-RU" b="1" dirty="0" smtClean="0">
              <a:solidFill>
                <a:srgbClr val="E50002"/>
              </a:solidFill>
            </a:rPr>
            <a:t> 1 июня – 31 октября</a:t>
          </a:r>
          <a:endParaRPr lang="ru-RU" b="1" dirty="0">
            <a:solidFill>
              <a:srgbClr val="E50002"/>
            </a:solidFill>
          </a:endParaRPr>
        </a:p>
      </dgm:t>
    </dgm:pt>
    <dgm:pt modelId="{A90CA44F-0430-4CF7-A7CE-82E31B886052}" type="parTrans" cxnId="{510AC280-8D1D-4EEC-BB42-44FCB903965E}">
      <dgm:prSet/>
      <dgm:spPr/>
      <dgm:t>
        <a:bodyPr/>
        <a:lstStyle/>
        <a:p>
          <a:endParaRPr lang="ru-RU"/>
        </a:p>
      </dgm:t>
    </dgm:pt>
    <dgm:pt modelId="{4F905E82-788A-4E82-9DA7-023EA8A67DC7}" type="sibTrans" cxnId="{510AC280-8D1D-4EEC-BB42-44FCB903965E}">
      <dgm:prSet/>
      <dgm:spPr/>
      <dgm:t>
        <a:bodyPr/>
        <a:lstStyle/>
        <a:p>
          <a:endParaRPr lang="ru-RU"/>
        </a:p>
      </dgm:t>
    </dgm:pt>
    <dgm:pt modelId="{1D6C794E-FDFE-473A-B03B-4C1EE07FC978}">
      <dgm:prSet/>
      <dgm:spPr/>
      <dgm:t>
        <a:bodyPr/>
        <a:lstStyle/>
        <a:p>
          <a:r>
            <a:rPr lang="ru-RU" dirty="0" smtClean="0"/>
            <a:t>НАГРАЖДЕНИЕ ПОБЕДИТЕЛЕЙ</a:t>
          </a:r>
          <a:endParaRPr lang="ru-RU" dirty="0"/>
        </a:p>
      </dgm:t>
    </dgm:pt>
    <dgm:pt modelId="{754F59A8-04FE-408F-8BDD-FBCC8F8C6FD2}" type="parTrans" cxnId="{6C1C2998-373D-4B29-BB91-42731BE334C1}">
      <dgm:prSet/>
      <dgm:spPr/>
      <dgm:t>
        <a:bodyPr/>
        <a:lstStyle/>
        <a:p>
          <a:endParaRPr lang="ru-RU"/>
        </a:p>
      </dgm:t>
    </dgm:pt>
    <dgm:pt modelId="{4AC32859-B440-4F4C-9CAF-D7E724BBBE9B}" type="sibTrans" cxnId="{6C1C2998-373D-4B29-BB91-42731BE334C1}">
      <dgm:prSet/>
      <dgm:spPr/>
      <dgm:t>
        <a:bodyPr/>
        <a:lstStyle/>
        <a:p>
          <a:endParaRPr lang="ru-RU"/>
        </a:p>
      </dgm:t>
    </dgm:pt>
    <dgm:pt modelId="{438743DB-29AA-4991-BFD7-62317A672F38}">
      <dgm:prSet/>
      <dgm:spPr/>
      <dgm:t>
        <a:bodyPr/>
        <a:lstStyle/>
        <a:p>
          <a:r>
            <a:rPr lang="ru-RU" b="1" dirty="0" smtClean="0">
              <a:solidFill>
                <a:srgbClr val="E50002"/>
              </a:solidFill>
            </a:rPr>
            <a:t>Ноябрь - декабрь</a:t>
          </a:r>
          <a:endParaRPr lang="ru-RU" b="1" dirty="0">
            <a:solidFill>
              <a:srgbClr val="E50002"/>
            </a:solidFill>
          </a:endParaRPr>
        </a:p>
      </dgm:t>
    </dgm:pt>
    <dgm:pt modelId="{BD21A808-B602-4847-965E-EBA4025C0831}" type="parTrans" cxnId="{D2AE7C46-89A3-468D-A557-1200977FCE72}">
      <dgm:prSet/>
      <dgm:spPr/>
      <dgm:t>
        <a:bodyPr/>
        <a:lstStyle/>
        <a:p>
          <a:endParaRPr lang="ru-RU"/>
        </a:p>
      </dgm:t>
    </dgm:pt>
    <dgm:pt modelId="{67527CCC-9F72-4946-8505-175E596249A9}" type="sibTrans" cxnId="{D2AE7C46-89A3-468D-A557-1200977FCE72}">
      <dgm:prSet/>
      <dgm:spPr/>
      <dgm:t>
        <a:bodyPr/>
        <a:lstStyle/>
        <a:p>
          <a:endParaRPr lang="ru-RU"/>
        </a:p>
      </dgm:t>
    </dgm:pt>
    <dgm:pt modelId="{905DAF35-8AE9-44C1-8C52-4873C51B2918}" type="pres">
      <dgm:prSet presAssocID="{CD4EE708-1B98-438B-8825-509F9DC92E33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78B0B937-39C2-40A8-B1AC-B9656F208C52}" type="pres">
      <dgm:prSet presAssocID="{10486274-4BC2-483D-9826-B71A4B86D1F3}" presName="composite" presStyleCnt="0"/>
      <dgm:spPr/>
    </dgm:pt>
    <dgm:pt modelId="{47C438B8-88C5-40B1-9217-6796BD8C03EA}" type="pres">
      <dgm:prSet presAssocID="{10486274-4BC2-483D-9826-B71A4B86D1F3}" presName="parentText" presStyleLbl="alignNode1" presStyleIdx="0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7DA426F-9C90-489D-BC56-FD61FC272571}" type="pres">
      <dgm:prSet presAssocID="{10486274-4BC2-483D-9826-B71A4B86D1F3}" presName="descendantText" presStyleLbl="alignAcc1" presStyleIdx="0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D330722-4A6C-400A-8474-63454A55283C}" type="pres">
      <dgm:prSet presAssocID="{17C19037-05D2-47E7-95B1-429AF48D3659}" presName="sp" presStyleCnt="0"/>
      <dgm:spPr/>
    </dgm:pt>
    <dgm:pt modelId="{00E80200-D544-49D4-966B-28E924BC580F}" type="pres">
      <dgm:prSet presAssocID="{D34A6924-D8D2-4906-99A7-4CFF058892EA}" presName="composite" presStyleCnt="0"/>
      <dgm:spPr/>
    </dgm:pt>
    <dgm:pt modelId="{9EB3D596-6ADC-4466-9266-7C4252FE88CE}" type="pres">
      <dgm:prSet presAssocID="{D34A6924-D8D2-4906-99A7-4CFF058892EA}" presName="parentText" presStyleLbl="alignNode1" presStyleIdx="1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51C6EFB-AA09-4B5C-8559-97A6D5AAEAAB}" type="pres">
      <dgm:prSet presAssocID="{D34A6924-D8D2-4906-99A7-4CFF058892EA}" presName="descendantText" presStyleLbl="alignAcc1" presStyleIdx="1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990F962-84EB-4B6B-9068-E237332F7952}" type="pres">
      <dgm:prSet presAssocID="{C0F4147D-C93E-4B3F-BC7B-53A80045A496}" presName="sp" presStyleCnt="0"/>
      <dgm:spPr/>
    </dgm:pt>
    <dgm:pt modelId="{B4FACE99-31C7-42C4-A511-B368D18932D8}" type="pres">
      <dgm:prSet presAssocID="{0023770C-9124-4A51-BEAC-C18CBDA2D78E}" presName="composite" presStyleCnt="0"/>
      <dgm:spPr/>
    </dgm:pt>
    <dgm:pt modelId="{F00A2C6C-6A7B-414C-8A24-EF9045FAAA80}" type="pres">
      <dgm:prSet presAssocID="{0023770C-9124-4A51-BEAC-C18CBDA2D78E}" presName="parentText" presStyleLbl="alignNode1" presStyleIdx="2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8D02FEA-39F7-4300-968F-DB1CC307EDED}" type="pres">
      <dgm:prSet presAssocID="{0023770C-9124-4A51-BEAC-C18CBDA2D78E}" presName="descendantText" presStyleLbl="alignAcc1" presStyleIdx="2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2D88C44-71D0-4BAE-B3E5-38C629B6800B}" type="pres">
      <dgm:prSet presAssocID="{551EBE6F-4C8B-4180-9CB3-195EA2F79077}" presName="sp" presStyleCnt="0"/>
      <dgm:spPr/>
    </dgm:pt>
    <dgm:pt modelId="{205ECA4A-5601-4C5E-A2C6-CB37A486376C}" type="pres">
      <dgm:prSet presAssocID="{B263FAF3-63A4-4301-89F0-6507047E17FC}" presName="composite" presStyleCnt="0"/>
      <dgm:spPr/>
    </dgm:pt>
    <dgm:pt modelId="{A1C3F50E-A42B-4AA7-A7E0-1AAF33389DC7}" type="pres">
      <dgm:prSet presAssocID="{B263FAF3-63A4-4301-89F0-6507047E17FC}" presName="parentText" presStyleLbl="alignNode1" presStyleIdx="3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44066E3-AA6F-4CAC-AFEA-17B3DD3E9DA7}" type="pres">
      <dgm:prSet presAssocID="{B263FAF3-63A4-4301-89F0-6507047E17FC}" presName="descendantText" presStyleLbl="alignAcc1" presStyleIdx="3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83099F0-CE40-4C88-AEE2-5C512BC12F79}" type="pres">
      <dgm:prSet presAssocID="{17540D6C-C955-478D-9706-981E90B9A99F}" presName="sp" presStyleCnt="0"/>
      <dgm:spPr/>
    </dgm:pt>
    <dgm:pt modelId="{F3CD8BEA-1E7C-444E-B6CB-6CDDFA4DB797}" type="pres">
      <dgm:prSet presAssocID="{B26DF658-99C6-48C9-958F-C2E01697D7BE}" presName="composite" presStyleCnt="0"/>
      <dgm:spPr/>
    </dgm:pt>
    <dgm:pt modelId="{F74134E2-998B-4A1E-8204-C240096AE197}" type="pres">
      <dgm:prSet presAssocID="{B26DF658-99C6-48C9-958F-C2E01697D7BE}" presName="parentText" presStyleLbl="alignNode1" presStyleIdx="4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9B65D59-737B-404E-AE55-0173869B85A1}" type="pres">
      <dgm:prSet presAssocID="{B26DF658-99C6-48C9-958F-C2E01697D7BE}" presName="descendantText" presStyleLbl="alignAcc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88BF7928-C8CC-4F26-B115-51C2DAC71435}" type="presOf" srcId="{7370D4BB-A558-49F0-82A6-5AAC916BEF83}" destId="{07DA426F-9C90-489D-BC56-FD61FC272571}" srcOrd="0" destOrd="1" presId="urn:microsoft.com/office/officeart/2005/8/layout/chevron2"/>
    <dgm:cxn modelId="{247B3400-B492-473A-AF52-A4E8375CE6E8}" srcId="{CD4EE708-1B98-438B-8825-509F9DC92E33}" destId="{B26DF658-99C6-48C9-958F-C2E01697D7BE}" srcOrd="4" destOrd="0" parTransId="{337AAD2D-9676-4FE1-AC38-474B52C63496}" sibTransId="{7EE7B861-999A-4FEB-B816-8F751D7E79D2}"/>
    <dgm:cxn modelId="{721CBB26-AD33-4F54-853D-7035318FD624}" type="presOf" srcId="{CD4EE708-1B98-438B-8825-509F9DC92E33}" destId="{905DAF35-8AE9-44C1-8C52-4873C51B2918}" srcOrd="0" destOrd="0" presId="urn:microsoft.com/office/officeart/2005/8/layout/chevron2"/>
    <dgm:cxn modelId="{DDA2FDB2-45A6-438D-8033-E7C8C364517A}" type="presOf" srcId="{A9C3BBB6-6B9F-47CE-9D73-C49E64F178F1}" destId="{244066E3-AA6F-4CAC-AFEA-17B3DD3E9DA7}" srcOrd="0" destOrd="1" presId="urn:microsoft.com/office/officeart/2005/8/layout/chevron2"/>
    <dgm:cxn modelId="{A185BFEA-A7B9-40AD-9469-3840E4C24445}" type="presOf" srcId="{BA315062-FAC5-4AE1-A4D9-139B249E480E}" destId="{A51C6EFB-AA09-4B5C-8559-97A6D5AAEAAB}" srcOrd="0" destOrd="0" presId="urn:microsoft.com/office/officeart/2005/8/layout/chevron2"/>
    <dgm:cxn modelId="{4370CE06-9C7B-4A9B-B7CE-39D7870AB1BC}" type="presOf" srcId="{3861CA8C-B763-4B47-B179-985F5FEF2323}" destId="{F8D02FEA-39F7-4300-968F-DB1CC307EDED}" srcOrd="0" destOrd="0" presId="urn:microsoft.com/office/officeart/2005/8/layout/chevron2"/>
    <dgm:cxn modelId="{E07C934F-231D-41AF-806D-17A6137BDC4C}" type="presOf" srcId="{C0CD45D1-6162-4605-9F89-03E6D7D9B8F0}" destId="{07DA426F-9C90-489D-BC56-FD61FC272571}" srcOrd="0" destOrd="0" presId="urn:microsoft.com/office/officeart/2005/8/layout/chevron2"/>
    <dgm:cxn modelId="{6C1C2998-373D-4B29-BB91-42731BE334C1}" srcId="{B26DF658-99C6-48C9-958F-C2E01697D7BE}" destId="{1D6C794E-FDFE-473A-B03B-4C1EE07FC978}" srcOrd="0" destOrd="0" parTransId="{754F59A8-04FE-408F-8BDD-FBCC8F8C6FD2}" sibTransId="{4AC32859-B440-4F4C-9CAF-D7E724BBBE9B}"/>
    <dgm:cxn modelId="{40F59142-ECDF-4B11-97E5-6A589435BF42}" type="presOf" srcId="{A8A2F401-4F8C-41AE-A340-924D84EBB1A3}" destId="{A51C6EFB-AA09-4B5C-8559-97A6D5AAEAAB}" srcOrd="0" destOrd="1" presId="urn:microsoft.com/office/officeart/2005/8/layout/chevron2"/>
    <dgm:cxn modelId="{CD2656EA-6E73-43A3-8B64-28921DE8F51E}" type="presOf" srcId="{438743DB-29AA-4991-BFD7-62317A672F38}" destId="{D9B65D59-737B-404E-AE55-0173869B85A1}" srcOrd="0" destOrd="1" presId="urn:microsoft.com/office/officeart/2005/8/layout/chevron2"/>
    <dgm:cxn modelId="{F6B9C255-34EB-4F81-BE4A-993E365E5845}" type="presOf" srcId="{1D6C794E-FDFE-473A-B03B-4C1EE07FC978}" destId="{D9B65D59-737B-404E-AE55-0173869B85A1}" srcOrd="0" destOrd="0" presId="urn:microsoft.com/office/officeart/2005/8/layout/chevron2"/>
    <dgm:cxn modelId="{5FC5E0CC-1419-4812-9BF8-CE0D6BFA4CCA}" srcId="{0023770C-9124-4A51-BEAC-C18CBDA2D78E}" destId="{6C38EA2D-500C-460B-BFFB-3F5A7B31CE23}" srcOrd="1" destOrd="0" parTransId="{CFDA33B2-68B7-4301-8518-BF401EEA0AEE}" sibTransId="{6B42B257-99EC-42B6-9B5C-B05ADD8B248C}"/>
    <dgm:cxn modelId="{B314A0F8-EAEB-47CF-B289-48BA5B67C220}" srcId="{10486274-4BC2-483D-9826-B71A4B86D1F3}" destId="{7370D4BB-A558-49F0-82A6-5AAC916BEF83}" srcOrd="1" destOrd="0" parTransId="{E3E065FA-878D-404C-A846-F0FBA2563D5B}" sibTransId="{F66C5656-E9E8-4AEA-86D3-64BC0EFF0413}"/>
    <dgm:cxn modelId="{0D237E4B-EDC0-42F0-80EE-A4C6DD348C13}" type="presOf" srcId="{D34A6924-D8D2-4906-99A7-4CFF058892EA}" destId="{9EB3D596-6ADC-4466-9266-7C4252FE88CE}" srcOrd="0" destOrd="0" presId="urn:microsoft.com/office/officeart/2005/8/layout/chevron2"/>
    <dgm:cxn modelId="{8A767F82-6D4C-49F7-AB2B-7AA4B57E9DDE}" srcId="{CD4EE708-1B98-438B-8825-509F9DC92E33}" destId="{10486274-4BC2-483D-9826-B71A4B86D1F3}" srcOrd="0" destOrd="0" parTransId="{19CB00DA-D1E6-4468-B00F-0C486ECA6D00}" sibTransId="{17C19037-05D2-47E7-95B1-429AF48D3659}"/>
    <dgm:cxn modelId="{710B1D0A-3DD3-4B92-80E8-64C80E7F8A22}" srcId="{D34A6924-D8D2-4906-99A7-4CFF058892EA}" destId="{BA315062-FAC5-4AE1-A4D9-139B249E480E}" srcOrd="0" destOrd="0" parTransId="{E7C1982D-6BAC-4EA2-B815-A38E48F636C5}" sibTransId="{92A41A51-AB05-4CEC-8A47-AC1B8CEC33CB}"/>
    <dgm:cxn modelId="{1B3C4507-C9F5-4FC4-9FBD-EA11483A602C}" type="presOf" srcId="{B263FAF3-63A4-4301-89F0-6507047E17FC}" destId="{A1C3F50E-A42B-4AA7-A7E0-1AAF33389DC7}" srcOrd="0" destOrd="0" presId="urn:microsoft.com/office/officeart/2005/8/layout/chevron2"/>
    <dgm:cxn modelId="{7764BC9F-8C3F-4745-953A-7A47F47B9F6B}" srcId="{CD4EE708-1B98-438B-8825-509F9DC92E33}" destId="{B263FAF3-63A4-4301-89F0-6507047E17FC}" srcOrd="3" destOrd="0" parTransId="{9499A90C-2C89-443D-AEB8-33341C3382D6}" sibTransId="{17540D6C-C955-478D-9706-981E90B9A99F}"/>
    <dgm:cxn modelId="{0D8DC8CB-2697-47C3-A4C7-6B3DE633147B}" srcId="{0023770C-9124-4A51-BEAC-C18CBDA2D78E}" destId="{3861CA8C-B763-4B47-B179-985F5FEF2323}" srcOrd="0" destOrd="0" parTransId="{6362BD45-962D-4D66-B740-02851FDE1137}" sibTransId="{FC0F3DC1-80F7-4547-80CE-17407C2EB122}"/>
    <dgm:cxn modelId="{0FC9C149-0B7A-445C-A762-05F9A2D30AA0}" type="presOf" srcId="{B26DF658-99C6-48C9-958F-C2E01697D7BE}" destId="{F74134E2-998B-4A1E-8204-C240096AE197}" srcOrd="0" destOrd="0" presId="urn:microsoft.com/office/officeart/2005/8/layout/chevron2"/>
    <dgm:cxn modelId="{53F2AD41-5EC6-4268-8855-54ACF6B9B0D6}" srcId="{B263FAF3-63A4-4301-89F0-6507047E17FC}" destId="{04D4F0B1-3B98-4721-BB2F-6182E674027B}" srcOrd="0" destOrd="0" parTransId="{9DBC035D-DFD8-4167-91B1-26AE23CEBA85}" sibTransId="{0CDF331C-67BE-4D9A-ADA2-01EC5722B7A2}"/>
    <dgm:cxn modelId="{8A8192DD-F302-47DB-938D-1626A2DF3CBA}" srcId="{CD4EE708-1B98-438B-8825-509F9DC92E33}" destId="{D34A6924-D8D2-4906-99A7-4CFF058892EA}" srcOrd="1" destOrd="0" parTransId="{CFD6F311-CA20-4D27-A92F-F852F56F67D2}" sibTransId="{C0F4147D-C93E-4B3F-BC7B-53A80045A496}"/>
    <dgm:cxn modelId="{5ED60E66-4C9A-48F0-B365-3784C02DD87A}" type="presOf" srcId="{6C38EA2D-500C-460B-BFFB-3F5A7B31CE23}" destId="{F8D02FEA-39F7-4300-968F-DB1CC307EDED}" srcOrd="0" destOrd="1" presId="urn:microsoft.com/office/officeart/2005/8/layout/chevron2"/>
    <dgm:cxn modelId="{00295AB2-8E80-45CC-8BCB-34CD11156147}" type="presOf" srcId="{10486274-4BC2-483D-9826-B71A4B86D1F3}" destId="{47C438B8-88C5-40B1-9217-6796BD8C03EA}" srcOrd="0" destOrd="0" presId="urn:microsoft.com/office/officeart/2005/8/layout/chevron2"/>
    <dgm:cxn modelId="{11426D4D-16D7-46BE-BF92-CA6C9FD8B165}" type="presOf" srcId="{0023770C-9124-4A51-BEAC-C18CBDA2D78E}" destId="{F00A2C6C-6A7B-414C-8A24-EF9045FAAA80}" srcOrd="0" destOrd="0" presId="urn:microsoft.com/office/officeart/2005/8/layout/chevron2"/>
    <dgm:cxn modelId="{D2CBCB7D-965F-4FC7-8A6B-21AFF60E3412}" srcId="{CD4EE708-1B98-438B-8825-509F9DC92E33}" destId="{0023770C-9124-4A51-BEAC-C18CBDA2D78E}" srcOrd="2" destOrd="0" parTransId="{A0BE3D68-493E-4C4A-B480-587079F680F0}" sibTransId="{551EBE6F-4C8B-4180-9CB3-195EA2F79077}"/>
    <dgm:cxn modelId="{510AC280-8D1D-4EEC-BB42-44FCB903965E}" srcId="{B263FAF3-63A4-4301-89F0-6507047E17FC}" destId="{A9C3BBB6-6B9F-47CE-9D73-C49E64F178F1}" srcOrd="1" destOrd="0" parTransId="{A90CA44F-0430-4CF7-A7CE-82E31B886052}" sibTransId="{4F905E82-788A-4E82-9DA7-023EA8A67DC7}"/>
    <dgm:cxn modelId="{34B8A151-174F-4F89-937D-314B450E557A}" srcId="{10486274-4BC2-483D-9826-B71A4B86D1F3}" destId="{C0CD45D1-6162-4605-9F89-03E6D7D9B8F0}" srcOrd="0" destOrd="0" parTransId="{227F9522-9D90-4C44-BBE9-5AC2CC85F376}" sibTransId="{4C659FB0-A6D0-454E-B8A8-A976965AEE13}"/>
    <dgm:cxn modelId="{4DA30D5A-A229-452C-BBD4-BD94B20192C5}" type="presOf" srcId="{04D4F0B1-3B98-4721-BB2F-6182E674027B}" destId="{244066E3-AA6F-4CAC-AFEA-17B3DD3E9DA7}" srcOrd="0" destOrd="0" presId="urn:microsoft.com/office/officeart/2005/8/layout/chevron2"/>
    <dgm:cxn modelId="{DFFC57AC-6B45-4290-826A-E377FACEACDD}" srcId="{D34A6924-D8D2-4906-99A7-4CFF058892EA}" destId="{A8A2F401-4F8C-41AE-A340-924D84EBB1A3}" srcOrd="1" destOrd="0" parTransId="{4C1DB691-EBB0-45A8-AA4D-027D8C7DF9F5}" sibTransId="{7F5E8AF4-D16F-47CB-92D6-60ACC325C0E8}"/>
    <dgm:cxn modelId="{D2AE7C46-89A3-468D-A557-1200977FCE72}" srcId="{B26DF658-99C6-48C9-958F-C2E01697D7BE}" destId="{438743DB-29AA-4991-BFD7-62317A672F38}" srcOrd="1" destOrd="0" parTransId="{BD21A808-B602-4847-965E-EBA4025C0831}" sibTransId="{67527CCC-9F72-4946-8505-175E596249A9}"/>
    <dgm:cxn modelId="{216B8DFC-0919-47C3-851E-021AFE4AE433}" type="presParOf" srcId="{905DAF35-8AE9-44C1-8C52-4873C51B2918}" destId="{78B0B937-39C2-40A8-B1AC-B9656F208C52}" srcOrd="0" destOrd="0" presId="urn:microsoft.com/office/officeart/2005/8/layout/chevron2"/>
    <dgm:cxn modelId="{47FBC04B-01A0-49C9-B3CD-CB3B1F8C9810}" type="presParOf" srcId="{78B0B937-39C2-40A8-B1AC-B9656F208C52}" destId="{47C438B8-88C5-40B1-9217-6796BD8C03EA}" srcOrd="0" destOrd="0" presId="urn:microsoft.com/office/officeart/2005/8/layout/chevron2"/>
    <dgm:cxn modelId="{98B9B687-9DDE-427C-8978-74389A201004}" type="presParOf" srcId="{78B0B937-39C2-40A8-B1AC-B9656F208C52}" destId="{07DA426F-9C90-489D-BC56-FD61FC272571}" srcOrd="1" destOrd="0" presId="urn:microsoft.com/office/officeart/2005/8/layout/chevron2"/>
    <dgm:cxn modelId="{0F1F125F-141C-430A-A8B4-89F6E9C7D37D}" type="presParOf" srcId="{905DAF35-8AE9-44C1-8C52-4873C51B2918}" destId="{4D330722-4A6C-400A-8474-63454A55283C}" srcOrd="1" destOrd="0" presId="urn:microsoft.com/office/officeart/2005/8/layout/chevron2"/>
    <dgm:cxn modelId="{69D7F244-404F-4154-9DAA-AB6D36D1BB19}" type="presParOf" srcId="{905DAF35-8AE9-44C1-8C52-4873C51B2918}" destId="{00E80200-D544-49D4-966B-28E924BC580F}" srcOrd="2" destOrd="0" presId="urn:microsoft.com/office/officeart/2005/8/layout/chevron2"/>
    <dgm:cxn modelId="{31F4F29A-8FE3-47B5-83E9-58DB56230594}" type="presParOf" srcId="{00E80200-D544-49D4-966B-28E924BC580F}" destId="{9EB3D596-6ADC-4466-9266-7C4252FE88CE}" srcOrd="0" destOrd="0" presId="urn:microsoft.com/office/officeart/2005/8/layout/chevron2"/>
    <dgm:cxn modelId="{889EE48C-3243-44AD-92C6-43BAE407D238}" type="presParOf" srcId="{00E80200-D544-49D4-966B-28E924BC580F}" destId="{A51C6EFB-AA09-4B5C-8559-97A6D5AAEAAB}" srcOrd="1" destOrd="0" presId="urn:microsoft.com/office/officeart/2005/8/layout/chevron2"/>
    <dgm:cxn modelId="{3C77EC60-C83A-4C14-94B6-05740AD3D3BA}" type="presParOf" srcId="{905DAF35-8AE9-44C1-8C52-4873C51B2918}" destId="{0990F962-84EB-4B6B-9068-E237332F7952}" srcOrd="3" destOrd="0" presId="urn:microsoft.com/office/officeart/2005/8/layout/chevron2"/>
    <dgm:cxn modelId="{186C6840-A490-4199-AFCE-933CADDBB02D}" type="presParOf" srcId="{905DAF35-8AE9-44C1-8C52-4873C51B2918}" destId="{B4FACE99-31C7-42C4-A511-B368D18932D8}" srcOrd="4" destOrd="0" presId="urn:microsoft.com/office/officeart/2005/8/layout/chevron2"/>
    <dgm:cxn modelId="{5CCAA8F3-511E-49B9-81F2-BB8A0297F531}" type="presParOf" srcId="{B4FACE99-31C7-42C4-A511-B368D18932D8}" destId="{F00A2C6C-6A7B-414C-8A24-EF9045FAAA80}" srcOrd="0" destOrd="0" presId="urn:microsoft.com/office/officeart/2005/8/layout/chevron2"/>
    <dgm:cxn modelId="{39B002E8-38FE-44AA-A997-32ABA9401C64}" type="presParOf" srcId="{B4FACE99-31C7-42C4-A511-B368D18932D8}" destId="{F8D02FEA-39F7-4300-968F-DB1CC307EDED}" srcOrd="1" destOrd="0" presId="urn:microsoft.com/office/officeart/2005/8/layout/chevron2"/>
    <dgm:cxn modelId="{AFD11C99-B8D5-4B09-A644-B4D676F06FD7}" type="presParOf" srcId="{905DAF35-8AE9-44C1-8C52-4873C51B2918}" destId="{C2D88C44-71D0-4BAE-B3E5-38C629B6800B}" srcOrd="5" destOrd="0" presId="urn:microsoft.com/office/officeart/2005/8/layout/chevron2"/>
    <dgm:cxn modelId="{54E580FE-8FF6-4286-93E3-F474C720A7B2}" type="presParOf" srcId="{905DAF35-8AE9-44C1-8C52-4873C51B2918}" destId="{205ECA4A-5601-4C5E-A2C6-CB37A486376C}" srcOrd="6" destOrd="0" presId="urn:microsoft.com/office/officeart/2005/8/layout/chevron2"/>
    <dgm:cxn modelId="{50D98BAA-C0C9-4703-A53B-7B4479C16205}" type="presParOf" srcId="{205ECA4A-5601-4C5E-A2C6-CB37A486376C}" destId="{A1C3F50E-A42B-4AA7-A7E0-1AAF33389DC7}" srcOrd="0" destOrd="0" presId="urn:microsoft.com/office/officeart/2005/8/layout/chevron2"/>
    <dgm:cxn modelId="{5201F255-FBCB-4096-8727-95706D6A8231}" type="presParOf" srcId="{205ECA4A-5601-4C5E-A2C6-CB37A486376C}" destId="{244066E3-AA6F-4CAC-AFEA-17B3DD3E9DA7}" srcOrd="1" destOrd="0" presId="urn:microsoft.com/office/officeart/2005/8/layout/chevron2"/>
    <dgm:cxn modelId="{B9148067-23E3-4168-975F-0E5A7C5B84AF}" type="presParOf" srcId="{905DAF35-8AE9-44C1-8C52-4873C51B2918}" destId="{A83099F0-CE40-4C88-AEE2-5C512BC12F79}" srcOrd="7" destOrd="0" presId="urn:microsoft.com/office/officeart/2005/8/layout/chevron2"/>
    <dgm:cxn modelId="{E31F46BF-22AB-4BE2-BC07-9FC8BD8252DD}" type="presParOf" srcId="{905DAF35-8AE9-44C1-8C52-4873C51B2918}" destId="{F3CD8BEA-1E7C-444E-B6CB-6CDDFA4DB797}" srcOrd="8" destOrd="0" presId="urn:microsoft.com/office/officeart/2005/8/layout/chevron2"/>
    <dgm:cxn modelId="{8737B763-34F5-4E53-A0C6-C1741BF241A4}" type="presParOf" srcId="{F3CD8BEA-1E7C-444E-B6CB-6CDDFA4DB797}" destId="{F74134E2-998B-4A1E-8204-C240096AE197}" srcOrd="0" destOrd="0" presId="urn:microsoft.com/office/officeart/2005/8/layout/chevron2"/>
    <dgm:cxn modelId="{376C0D1C-D6EC-4BCA-BF1B-9DF6E3C2A366}" type="presParOf" srcId="{F3CD8BEA-1E7C-444E-B6CB-6CDDFA4DB797}" destId="{D9B65D59-737B-404E-AE55-0173869B85A1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7C438B8-88C5-40B1-9217-6796BD8C03EA}">
      <dsp:nvSpPr>
        <dsp:cNvPr id="0" name=""/>
        <dsp:cNvSpPr/>
      </dsp:nvSpPr>
      <dsp:spPr>
        <a:xfrm rot="5400000">
          <a:off x="-176410" y="178091"/>
          <a:ext cx="1176072" cy="823251"/>
        </a:xfrm>
        <a:prstGeom prst="chevron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605" tIns="14605" rIns="14605" bIns="14605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300" kern="1200" dirty="0" smtClean="0"/>
            <a:t>1</a:t>
          </a:r>
          <a:endParaRPr lang="ru-RU" sz="2300" kern="1200" dirty="0"/>
        </a:p>
      </dsp:txBody>
      <dsp:txXfrm rot="-5400000">
        <a:off x="1" y="413307"/>
        <a:ext cx="823251" cy="352821"/>
      </dsp:txXfrm>
    </dsp:sp>
    <dsp:sp modelId="{07DA426F-9C90-489D-BC56-FD61FC272571}">
      <dsp:nvSpPr>
        <dsp:cNvPr id="0" name=""/>
        <dsp:cNvSpPr/>
      </dsp:nvSpPr>
      <dsp:spPr>
        <a:xfrm rot="5400000">
          <a:off x="4713498" y="-3888567"/>
          <a:ext cx="764447" cy="8544941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9525" rIns="9525" bIns="9525" numCol="1" spcCol="1270" anchor="ctr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500" kern="1200" dirty="0" smtClean="0"/>
            <a:t>Направление (сбор) заявок</a:t>
          </a:r>
          <a:endParaRPr lang="ru-RU" sz="1500" kern="1200" dirty="0"/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500" b="1" kern="1200" dirty="0" smtClean="0">
              <a:solidFill>
                <a:srgbClr val="E50002"/>
              </a:solidFill>
              <a:effectLst/>
            </a:rPr>
            <a:t>13 февраля – 25 марта</a:t>
          </a:r>
          <a:endParaRPr lang="ru-RU" sz="1500" b="1" kern="1200" dirty="0">
            <a:solidFill>
              <a:srgbClr val="E50002"/>
            </a:solidFill>
            <a:effectLst/>
          </a:endParaRPr>
        </a:p>
      </dsp:txBody>
      <dsp:txXfrm rot="-5400000">
        <a:off x="823252" y="38996"/>
        <a:ext cx="8507624" cy="689813"/>
      </dsp:txXfrm>
    </dsp:sp>
    <dsp:sp modelId="{9EB3D596-6ADC-4466-9266-7C4252FE88CE}">
      <dsp:nvSpPr>
        <dsp:cNvPr id="0" name=""/>
        <dsp:cNvSpPr/>
      </dsp:nvSpPr>
      <dsp:spPr>
        <a:xfrm rot="5400000">
          <a:off x="-176410" y="1237899"/>
          <a:ext cx="1176072" cy="823251"/>
        </a:xfrm>
        <a:prstGeom prst="chevron">
          <a:avLst/>
        </a:prstGeom>
        <a:solidFill>
          <a:schemeClr val="accent5">
            <a:hueOff val="-1838336"/>
            <a:satOff val="-2557"/>
            <a:lumOff val="-981"/>
            <a:alphaOff val="0"/>
          </a:schemeClr>
        </a:solidFill>
        <a:ln w="12700" cap="flat" cmpd="sng" algn="ctr">
          <a:solidFill>
            <a:schemeClr val="accent5">
              <a:hueOff val="-1838336"/>
              <a:satOff val="-2557"/>
              <a:lumOff val="-981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605" tIns="14605" rIns="14605" bIns="14605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300" kern="1200" dirty="0" smtClean="0"/>
            <a:t>2</a:t>
          </a:r>
          <a:endParaRPr lang="ru-RU" sz="2300" kern="1200" dirty="0"/>
        </a:p>
      </dsp:txBody>
      <dsp:txXfrm rot="-5400000">
        <a:off x="1" y="1473115"/>
        <a:ext cx="823251" cy="352821"/>
      </dsp:txXfrm>
    </dsp:sp>
    <dsp:sp modelId="{A51C6EFB-AA09-4B5C-8559-97A6D5AAEAAB}">
      <dsp:nvSpPr>
        <dsp:cNvPr id="0" name=""/>
        <dsp:cNvSpPr/>
      </dsp:nvSpPr>
      <dsp:spPr>
        <a:xfrm rot="5400000">
          <a:off x="4713498" y="-2828758"/>
          <a:ext cx="764447" cy="8544941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-1838336"/>
              <a:satOff val="-2557"/>
              <a:lumOff val="-981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9525" rIns="9525" bIns="9525" numCol="1" spcCol="1270" anchor="ctr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500" kern="1200" dirty="0" smtClean="0"/>
            <a:t>Оценка заявок, определение победителей на региональном уровне.</a:t>
          </a:r>
          <a:endParaRPr lang="ru-RU" sz="1500" kern="1200" dirty="0"/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500" b="1" kern="1200" dirty="0" smtClean="0">
              <a:solidFill>
                <a:srgbClr val="E50002"/>
              </a:solidFill>
            </a:rPr>
            <a:t>26 марта – 20 мая</a:t>
          </a:r>
          <a:endParaRPr lang="ru-RU" sz="1500" b="1" kern="1200" dirty="0">
            <a:solidFill>
              <a:srgbClr val="E50002"/>
            </a:solidFill>
          </a:endParaRPr>
        </a:p>
      </dsp:txBody>
      <dsp:txXfrm rot="-5400000">
        <a:off x="823252" y="1098805"/>
        <a:ext cx="8507624" cy="689813"/>
      </dsp:txXfrm>
    </dsp:sp>
    <dsp:sp modelId="{F00A2C6C-6A7B-414C-8A24-EF9045FAAA80}">
      <dsp:nvSpPr>
        <dsp:cNvPr id="0" name=""/>
        <dsp:cNvSpPr/>
      </dsp:nvSpPr>
      <dsp:spPr>
        <a:xfrm rot="5400000">
          <a:off x="-176410" y="2297707"/>
          <a:ext cx="1176072" cy="823251"/>
        </a:xfrm>
        <a:prstGeom prst="chevron">
          <a:avLst/>
        </a:prstGeom>
        <a:solidFill>
          <a:schemeClr val="accent5">
            <a:hueOff val="-3676672"/>
            <a:satOff val="-5114"/>
            <a:lumOff val="-1961"/>
            <a:alphaOff val="0"/>
          </a:schemeClr>
        </a:solidFill>
        <a:ln w="12700" cap="flat" cmpd="sng" algn="ctr">
          <a:solidFill>
            <a:schemeClr val="accent5">
              <a:hueOff val="-3676672"/>
              <a:satOff val="-5114"/>
              <a:lumOff val="-1961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605" tIns="14605" rIns="14605" bIns="14605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300" kern="1200" dirty="0" smtClean="0"/>
            <a:t>3</a:t>
          </a:r>
          <a:endParaRPr lang="ru-RU" sz="2300" kern="1200" dirty="0"/>
        </a:p>
      </dsp:txBody>
      <dsp:txXfrm rot="-5400000">
        <a:off x="1" y="2532923"/>
        <a:ext cx="823251" cy="352821"/>
      </dsp:txXfrm>
    </dsp:sp>
    <dsp:sp modelId="{F8D02FEA-39F7-4300-968F-DB1CC307EDED}">
      <dsp:nvSpPr>
        <dsp:cNvPr id="0" name=""/>
        <dsp:cNvSpPr/>
      </dsp:nvSpPr>
      <dsp:spPr>
        <a:xfrm rot="5400000">
          <a:off x="4713498" y="-1768950"/>
          <a:ext cx="764447" cy="8544941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-3676672"/>
              <a:satOff val="-5114"/>
              <a:lumOff val="-1961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9525" rIns="9525" bIns="9525" numCol="1" spcCol="1270" anchor="ctr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500" kern="1200" dirty="0" smtClean="0"/>
            <a:t>Публикация итогов региональных этапов конкурса</a:t>
          </a:r>
          <a:endParaRPr lang="ru-RU" sz="1500" kern="1200" dirty="0"/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500" b="1" kern="1200" dirty="0" smtClean="0">
              <a:solidFill>
                <a:srgbClr val="E50002"/>
              </a:solidFill>
            </a:rPr>
            <a:t>21 мая – 31 мая</a:t>
          </a:r>
          <a:endParaRPr lang="ru-RU" sz="1500" b="1" kern="1200" dirty="0">
            <a:solidFill>
              <a:srgbClr val="E50002"/>
            </a:solidFill>
          </a:endParaRPr>
        </a:p>
      </dsp:txBody>
      <dsp:txXfrm rot="-5400000">
        <a:off x="823252" y="2158613"/>
        <a:ext cx="8507624" cy="689813"/>
      </dsp:txXfrm>
    </dsp:sp>
    <dsp:sp modelId="{A1C3F50E-A42B-4AA7-A7E0-1AAF33389DC7}">
      <dsp:nvSpPr>
        <dsp:cNvPr id="0" name=""/>
        <dsp:cNvSpPr/>
      </dsp:nvSpPr>
      <dsp:spPr>
        <a:xfrm rot="5400000">
          <a:off x="-176410" y="3357516"/>
          <a:ext cx="1176072" cy="823251"/>
        </a:xfrm>
        <a:prstGeom prst="chevron">
          <a:avLst/>
        </a:prstGeom>
        <a:solidFill>
          <a:schemeClr val="accent5">
            <a:hueOff val="-5515009"/>
            <a:satOff val="-7671"/>
            <a:lumOff val="-2942"/>
            <a:alphaOff val="0"/>
          </a:schemeClr>
        </a:solidFill>
        <a:ln w="12700" cap="flat" cmpd="sng" algn="ctr">
          <a:solidFill>
            <a:schemeClr val="accent5">
              <a:hueOff val="-5515009"/>
              <a:satOff val="-7671"/>
              <a:lumOff val="-2942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605" tIns="14605" rIns="14605" bIns="14605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300" kern="1200" dirty="0" smtClean="0"/>
            <a:t>4</a:t>
          </a:r>
          <a:endParaRPr lang="ru-RU" sz="2300" kern="1200" dirty="0"/>
        </a:p>
      </dsp:txBody>
      <dsp:txXfrm rot="-5400000">
        <a:off x="1" y="3592732"/>
        <a:ext cx="823251" cy="352821"/>
      </dsp:txXfrm>
    </dsp:sp>
    <dsp:sp modelId="{244066E3-AA6F-4CAC-AFEA-17B3DD3E9DA7}">
      <dsp:nvSpPr>
        <dsp:cNvPr id="0" name=""/>
        <dsp:cNvSpPr/>
      </dsp:nvSpPr>
      <dsp:spPr>
        <a:xfrm rot="5400000">
          <a:off x="4713498" y="-709141"/>
          <a:ext cx="764447" cy="8544941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-5515009"/>
              <a:satOff val="-7671"/>
              <a:lumOff val="-2942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9525" rIns="9525" bIns="9525" numCol="1" spcCol="1270" anchor="ctr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500" kern="1200" dirty="0" smtClean="0"/>
            <a:t>Оценка представленных региональной конкурсной комиссией заявок, которые стали победителями</a:t>
          </a:r>
          <a:br>
            <a:rPr lang="ru-RU" sz="1500" kern="1200" dirty="0" smtClean="0"/>
          </a:br>
          <a:r>
            <a:rPr lang="ru-RU" sz="1500" kern="1200" dirty="0" smtClean="0"/>
            <a:t>(</a:t>
          </a:r>
          <a:r>
            <a:rPr lang="ru-RU" sz="1500" b="1" u="sng" kern="1200" dirty="0" smtClean="0">
              <a:solidFill>
                <a:srgbClr val="E50002"/>
              </a:solidFill>
            </a:rPr>
            <a:t>+ 3</a:t>
          </a:r>
          <a:r>
            <a:rPr lang="ru-RU" sz="1500" kern="1200" dirty="0" smtClean="0"/>
            <a:t> заявки в каждой номинации на усмотрение региона)</a:t>
          </a:r>
          <a:endParaRPr lang="ru-RU" sz="1500" kern="1200" dirty="0"/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500" b="1" kern="1200" dirty="0" smtClean="0">
              <a:solidFill>
                <a:srgbClr val="E50002"/>
              </a:solidFill>
            </a:rPr>
            <a:t> 1 июня – 31 октября</a:t>
          </a:r>
          <a:endParaRPr lang="ru-RU" sz="1500" b="1" kern="1200" dirty="0">
            <a:solidFill>
              <a:srgbClr val="E50002"/>
            </a:solidFill>
          </a:endParaRPr>
        </a:p>
      </dsp:txBody>
      <dsp:txXfrm rot="-5400000">
        <a:off x="823252" y="3218422"/>
        <a:ext cx="8507624" cy="689813"/>
      </dsp:txXfrm>
    </dsp:sp>
    <dsp:sp modelId="{F74134E2-998B-4A1E-8204-C240096AE197}">
      <dsp:nvSpPr>
        <dsp:cNvPr id="0" name=""/>
        <dsp:cNvSpPr/>
      </dsp:nvSpPr>
      <dsp:spPr>
        <a:xfrm rot="5400000">
          <a:off x="-176410" y="4417324"/>
          <a:ext cx="1176072" cy="823251"/>
        </a:xfrm>
        <a:prstGeom prst="chevron">
          <a:avLst/>
        </a:prstGeom>
        <a:solidFill>
          <a:schemeClr val="accent5">
            <a:hueOff val="-7353344"/>
            <a:satOff val="-10228"/>
            <a:lumOff val="-3922"/>
            <a:alphaOff val="0"/>
          </a:schemeClr>
        </a:solidFill>
        <a:ln w="12700" cap="flat" cmpd="sng" algn="ctr">
          <a:solidFill>
            <a:schemeClr val="accent5">
              <a:hueOff val="-7353344"/>
              <a:satOff val="-10228"/>
              <a:lumOff val="-3922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605" tIns="14605" rIns="14605" bIns="14605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300" kern="1200" dirty="0" smtClean="0"/>
            <a:t>5</a:t>
          </a:r>
          <a:endParaRPr lang="ru-RU" sz="2300" kern="1200" dirty="0"/>
        </a:p>
      </dsp:txBody>
      <dsp:txXfrm rot="-5400000">
        <a:off x="1" y="4652540"/>
        <a:ext cx="823251" cy="352821"/>
      </dsp:txXfrm>
    </dsp:sp>
    <dsp:sp modelId="{D9B65D59-737B-404E-AE55-0173869B85A1}">
      <dsp:nvSpPr>
        <dsp:cNvPr id="0" name=""/>
        <dsp:cNvSpPr/>
      </dsp:nvSpPr>
      <dsp:spPr>
        <a:xfrm rot="5400000">
          <a:off x="4713498" y="350666"/>
          <a:ext cx="764447" cy="8544941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-7353344"/>
              <a:satOff val="-10228"/>
              <a:lumOff val="-3922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9525" rIns="9525" bIns="9525" numCol="1" spcCol="1270" anchor="ctr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500" kern="1200" dirty="0" smtClean="0"/>
            <a:t>НАГРАЖДЕНИЕ ПОБЕДИТЕЛЕЙ</a:t>
          </a:r>
          <a:endParaRPr lang="ru-RU" sz="1500" kern="1200" dirty="0"/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500" b="1" kern="1200" dirty="0" smtClean="0">
              <a:solidFill>
                <a:srgbClr val="E50002"/>
              </a:solidFill>
            </a:rPr>
            <a:t>Ноябрь - декабрь</a:t>
          </a:r>
          <a:endParaRPr lang="ru-RU" sz="1500" b="1" kern="1200" dirty="0">
            <a:solidFill>
              <a:srgbClr val="E50002"/>
            </a:solidFill>
          </a:endParaRPr>
        </a:p>
      </dsp:txBody>
      <dsp:txXfrm rot="-5400000">
        <a:off x="823252" y="4278230"/>
        <a:ext cx="8507624" cy="68981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972C8C0-37AD-4427-AC60-7B32129BE2D9}" type="datetimeFigureOut">
              <a:rPr lang="ru-RU" smtClean="0"/>
              <a:t>18.02.2025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0E23CA-4874-4C7F-9849-F60C25D5D7C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869957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лист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1" name="Заголовок 10"/>
          <p:cNvSpPr>
            <a:spLocks noGrp="1"/>
          </p:cNvSpPr>
          <p:nvPr>
            <p:ph type="title" hasCustomPrompt="1"/>
          </p:nvPr>
        </p:nvSpPr>
        <p:spPr>
          <a:xfrm>
            <a:off x="7443386" y="356579"/>
            <a:ext cx="4748614" cy="1325563"/>
          </a:xfrm>
          <a:noFill/>
          <a:ln>
            <a:noFill/>
          </a:ln>
        </p:spPr>
        <p:txBody>
          <a:bodyPr/>
          <a:lstStyle>
            <a:lvl1pPr algn="ctr">
              <a:defRPr>
                <a:solidFill>
                  <a:srgbClr val="002E5F"/>
                </a:solidFill>
                <a:latin typeface="Golos Text VF DemiBold" panose="020B0503020202020204" pitchFamily="34" charset="0"/>
                <a:ea typeface="Golos Text VF DemiBold" panose="020B0503020202020204" pitchFamily="34" charset="0"/>
              </a:defRPr>
            </a:lvl1pPr>
          </a:lstStyle>
          <a:p>
            <a:r>
              <a:rPr lang="ru-RU" dirty="0"/>
              <a:t>НАЗВАНИЕ</a:t>
            </a:r>
          </a:p>
        </p:txBody>
      </p:sp>
      <p:sp>
        <p:nvSpPr>
          <p:cNvPr id="13" name="Текст 12"/>
          <p:cNvSpPr>
            <a:spLocks noGrp="1"/>
          </p:cNvSpPr>
          <p:nvPr>
            <p:ph type="body" sz="quarter" idx="10"/>
          </p:nvPr>
        </p:nvSpPr>
        <p:spPr>
          <a:xfrm>
            <a:off x="8785211" y="1948369"/>
            <a:ext cx="2426872" cy="358996"/>
          </a:xfrm>
        </p:spPr>
        <p:txBody>
          <a:bodyPr>
            <a:normAutofit/>
          </a:bodyPr>
          <a:lstStyle>
            <a:lvl1pPr marL="0" indent="0">
              <a:buNone/>
              <a:defRPr sz="2000" i="1" baseline="0">
                <a:solidFill>
                  <a:srgbClr val="004D9F"/>
                </a:solidFill>
                <a:latin typeface="Golos Text VF" panose="020B0503020202020204" pitchFamily="34" charset="0"/>
                <a:ea typeface="Golos Text VF" panose="020B0503020202020204" pitchFamily="34" charset="0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36557382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+ 1 column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iamond 7">
            <a:extLst>
              <a:ext uri="{FF2B5EF4-FFF2-40B4-BE49-F238E27FC236}">
                <a16:creationId xmlns:a16="http://schemas.microsoft.com/office/drawing/2014/main" id="{19EDF781-C221-483F-945B-DD4B1B987E25}"/>
              </a:ext>
            </a:extLst>
          </p:cNvPr>
          <p:cNvSpPr/>
          <p:nvPr userDrawn="1"/>
        </p:nvSpPr>
        <p:spPr>
          <a:xfrm>
            <a:off x="5320196" y="2557946"/>
            <a:ext cx="1742108" cy="1742108"/>
          </a:xfrm>
          <a:prstGeom prst="diamond">
            <a:avLst/>
          </a:prstGeom>
          <a:noFill/>
          <a:ln w="38100" cap="flat">
            <a:solidFill>
              <a:srgbClr val="004D9F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7" name="Shape 47"/>
          <p:cNvSpPr txBox="1">
            <a:spLocks noGrp="1"/>
          </p:cNvSpPr>
          <p:nvPr>
            <p:ph type="title"/>
          </p:nvPr>
        </p:nvSpPr>
        <p:spPr>
          <a:xfrm>
            <a:off x="269979" y="1125866"/>
            <a:ext cx="5241807" cy="847999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>
              <a:spcBef>
                <a:spcPts val="0"/>
              </a:spcBef>
              <a:defRPr>
                <a:solidFill>
                  <a:srgbClr val="111827"/>
                </a:solidFill>
                <a:latin typeface="Golos Text VF DemiBold" panose="020B0503020202020204" pitchFamily="34" charset="0"/>
                <a:ea typeface="Golos Text VF DemiBold" panose="020B0503020202020204" pitchFamily="34" charset="0"/>
              </a:defRPr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 dirty="0"/>
          </a:p>
        </p:txBody>
      </p:sp>
      <p:sp>
        <p:nvSpPr>
          <p:cNvPr id="48" name="Shape 48"/>
          <p:cNvSpPr txBox="1">
            <a:spLocks noGrp="1"/>
          </p:cNvSpPr>
          <p:nvPr>
            <p:ph type="body" idx="1"/>
          </p:nvPr>
        </p:nvSpPr>
        <p:spPr>
          <a:xfrm>
            <a:off x="269979" y="2109461"/>
            <a:ext cx="5241807" cy="3686000"/>
          </a:xfrm>
          <a:prstGeom prst="rect">
            <a:avLst/>
          </a:prstGeom>
        </p:spPr>
        <p:txBody>
          <a:bodyPr lIns="91425" tIns="91425" rIns="91425" bIns="91425" anchor="t" anchorCtr="0">
            <a:normAutofit/>
          </a:bodyPr>
          <a:lstStyle>
            <a:lvl1pPr marL="0" lvl="0" indent="0">
              <a:spcBef>
                <a:spcPts val="0"/>
              </a:spcBef>
              <a:buNone/>
              <a:defRPr sz="1800">
                <a:solidFill>
                  <a:srgbClr val="111827"/>
                </a:solidFill>
                <a:latin typeface="Golos Text VF" panose="020B0503020202020204" pitchFamily="34" charset="0"/>
                <a:ea typeface="Golos Text VF" panose="020B0503020202020204" pitchFamily="34" charset="0"/>
              </a:defRPr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 dirty="0"/>
          </a:p>
        </p:txBody>
      </p:sp>
      <p:sp>
        <p:nvSpPr>
          <p:cNvPr id="7" name="Diamond 6">
            <a:extLst>
              <a:ext uri="{FF2B5EF4-FFF2-40B4-BE49-F238E27FC236}">
                <a16:creationId xmlns:a16="http://schemas.microsoft.com/office/drawing/2014/main" id="{3A565F66-0161-459D-B481-F3720DBB4103}"/>
              </a:ext>
            </a:extLst>
          </p:cNvPr>
          <p:cNvSpPr/>
          <p:nvPr userDrawn="1"/>
        </p:nvSpPr>
        <p:spPr>
          <a:xfrm>
            <a:off x="5576878" y="2268140"/>
            <a:ext cx="2320977" cy="2320977"/>
          </a:xfrm>
          <a:prstGeom prst="diamond">
            <a:avLst/>
          </a:prstGeom>
          <a:gradFill>
            <a:gsLst>
              <a:gs pos="11000">
                <a:srgbClr val="004D9F"/>
              </a:gs>
              <a:gs pos="100000">
                <a:srgbClr val="00B0F0"/>
              </a:gs>
            </a:gsLst>
            <a:lin ang="5400000" scaled="1"/>
          </a:gradFill>
          <a:ln w="38100" cap="flat"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15482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0"/>
            <a:ext cx="12192000" cy="6858000"/>
          </a:xfrm>
          <a:solidFill>
            <a:srgbClr val="E3E3E5"/>
          </a:solidFill>
        </p:spPr>
        <p:txBody>
          <a:bodyPr anchor="ctr"/>
          <a:lstStyle>
            <a:lvl1pPr marL="0" indent="0" algn="ctr">
              <a:buNone/>
              <a:defRPr sz="3200">
                <a:solidFill>
                  <a:srgbClr val="111827"/>
                </a:solidFill>
                <a:latin typeface="Golos Text VF" panose="020B0503020202020204" pitchFamily="34" charset="0"/>
                <a:ea typeface="Golos Text VF" panose="020B0503020202020204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241254"/>
            <a:ext cx="6212793" cy="1937782"/>
          </a:xfrm>
          <a:solidFill>
            <a:schemeClr val="tx1">
              <a:lumMod val="75000"/>
              <a:lumOff val="25000"/>
              <a:alpha val="61000"/>
            </a:schemeClr>
          </a:solidFill>
        </p:spPr>
        <p:txBody>
          <a:bodyPr anchor="t"/>
          <a:lstStyle>
            <a:lvl1pPr>
              <a:defRPr sz="3200">
                <a:solidFill>
                  <a:srgbClr val="E3E3E5"/>
                </a:solidFill>
                <a:latin typeface="Golos Text VF DemiBold" panose="020B0503020202020204" pitchFamily="34" charset="0"/>
                <a:ea typeface="Golos Text VF DemiBold" panose="020B0503020202020204" pitchFamily="34" charset="0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394795305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10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2E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flipH="1">
            <a:off x="1771047" y="0"/>
            <a:ext cx="10420949" cy="6857999"/>
          </a:xfrm>
          <a:prstGeom prst="rtTriangle">
            <a:avLst/>
          </a:prstGeom>
          <a:solidFill>
            <a:srgbClr val="E3E3E5"/>
          </a:solidFill>
        </p:spPr>
        <p:txBody>
          <a:bodyPr lIns="0" anchor="t">
            <a:noAutofit/>
          </a:bodyPr>
          <a:lstStyle>
            <a:lvl1pPr marL="0" indent="0" algn="ctr">
              <a:buNone/>
              <a:defRPr sz="3200">
                <a:solidFill>
                  <a:srgbClr val="111827"/>
                </a:solidFill>
                <a:latin typeface="Golos Text VF" panose="020B0503020202020204" pitchFamily="34" charset="0"/>
                <a:ea typeface="Golos Text VF" panose="020B0503020202020204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6395" y="633600"/>
            <a:ext cx="5878645" cy="979200"/>
          </a:xfrm>
        </p:spPr>
        <p:txBody>
          <a:bodyPr anchor="t"/>
          <a:lstStyle>
            <a:lvl1pPr>
              <a:defRPr sz="3200">
                <a:solidFill>
                  <a:srgbClr val="E3E3E5"/>
                </a:solidFill>
                <a:latin typeface="Golos Text VF DemiBold" panose="020B0503020202020204" pitchFamily="34" charset="0"/>
                <a:ea typeface="Golos Text VF DemiBold" panose="020B0503020202020204" pitchFamily="34" charset="0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5" name="Текст 2"/>
          <p:cNvSpPr>
            <a:spLocks noGrp="1"/>
          </p:cNvSpPr>
          <p:nvPr>
            <p:ph type="body" idx="10"/>
          </p:nvPr>
        </p:nvSpPr>
        <p:spPr>
          <a:xfrm>
            <a:off x="158871" y="1857600"/>
            <a:ext cx="5876169" cy="2127259"/>
          </a:xfrm>
        </p:spPr>
        <p:txBody>
          <a:bodyPr/>
          <a:lstStyle>
            <a:lvl1pPr marL="0" indent="0">
              <a:buNone/>
              <a:defRPr sz="2400">
                <a:solidFill>
                  <a:srgbClr val="E3E3E5"/>
                </a:solidFill>
                <a:latin typeface="Golos Text VF" panose="020B0503020202020204" pitchFamily="34" charset="0"/>
                <a:ea typeface="Golos Text VF" panose="020B050302020202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301263729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10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2E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01288" y="1740505"/>
            <a:ext cx="5878645" cy="979200"/>
          </a:xfrm>
        </p:spPr>
        <p:txBody>
          <a:bodyPr anchor="t"/>
          <a:lstStyle>
            <a:lvl1pPr>
              <a:defRPr sz="3200">
                <a:solidFill>
                  <a:srgbClr val="E3E3E5"/>
                </a:solidFill>
                <a:latin typeface="Golos Text VF DemiBold" panose="020B0503020202020204" pitchFamily="34" charset="0"/>
                <a:ea typeface="Golos Text VF DemiBold" panose="020B0503020202020204" pitchFamily="34" charset="0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5" name="Текст 2"/>
          <p:cNvSpPr>
            <a:spLocks noGrp="1"/>
          </p:cNvSpPr>
          <p:nvPr>
            <p:ph type="body" idx="10"/>
          </p:nvPr>
        </p:nvSpPr>
        <p:spPr>
          <a:xfrm>
            <a:off x="803764" y="2964505"/>
            <a:ext cx="5876169" cy="2127259"/>
          </a:xfrm>
        </p:spPr>
        <p:txBody>
          <a:bodyPr/>
          <a:lstStyle>
            <a:lvl1pPr marL="0" indent="0">
              <a:buNone/>
              <a:defRPr sz="2400">
                <a:solidFill>
                  <a:srgbClr val="E3E3E5"/>
                </a:solidFill>
                <a:latin typeface="Golos Text VF" panose="020B0503020202020204" pitchFamily="34" charset="0"/>
                <a:ea typeface="Golos Text VF" panose="020B050302020202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381676093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10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2E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01288" y="1740505"/>
            <a:ext cx="5878645" cy="979200"/>
          </a:xfrm>
        </p:spPr>
        <p:txBody>
          <a:bodyPr anchor="t"/>
          <a:lstStyle>
            <a:lvl1pPr>
              <a:defRPr sz="3200">
                <a:solidFill>
                  <a:srgbClr val="E3E3E5"/>
                </a:solidFill>
                <a:latin typeface="Golos Text VF DemiBold" panose="020B0503020202020204" pitchFamily="34" charset="0"/>
                <a:ea typeface="Golos Text VF DemiBold" panose="020B0503020202020204" pitchFamily="34" charset="0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5" name="Текст 2"/>
          <p:cNvSpPr>
            <a:spLocks noGrp="1"/>
          </p:cNvSpPr>
          <p:nvPr>
            <p:ph type="body" idx="10"/>
          </p:nvPr>
        </p:nvSpPr>
        <p:spPr>
          <a:xfrm>
            <a:off x="803764" y="2964505"/>
            <a:ext cx="5876169" cy="2127259"/>
          </a:xfrm>
        </p:spPr>
        <p:txBody>
          <a:bodyPr/>
          <a:lstStyle>
            <a:lvl1pPr marL="0" indent="0">
              <a:buNone/>
              <a:defRPr sz="2400">
                <a:solidFill>
                  <a:srgbClr val="E3E3E5"/>
                </a:solidFill>
                <a:latin typeface="Golos Text VF" panose="020B0503020202020204" pitchFamily="34" charset="0"/>
                <a:ea typeface="Golos Text VF" panose="020B050302020202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6" name="Shape 401"/>
          <p:cNvSpPr/>
          <p:nvPr userDrawn="1"/>
        </p:nvSpPr>
        <p:spPr>
          <a:xfrm>
            <a:off x="8095195" y="472933"/>
            <a:ext cx="2755643" cy="5799051"/>
          </a:xfrm>
          <a:custGeom>
            <a:avLst/>
            <a:gdLst/>
            <a:ahLst/>
            <a:cxnLst/>
            <a:rect l="0" t="0" r="0" b="0"/>
            <a:pathLst>
              <a:path w="25999" h="54713" extrusionOk="0">
                <a:moveTo>
                  <a:pt x="12966" y="2173"/>
                </a:moveTo>
                <a:lnTo>
                  <a:pt x="13169" y="2240"/>
                </a:lnTo>
                <a:lnTo>
                  <a:pt x="13373" y="2308"/>
                </a:lnTo>
                <a:lnTo>
                  <a:pt x="13441" y="2512"/>
                </a:lnTo>
                <a:lnTo>
                  <a:pt x="13509" y="2716"/>
                </a:lnTo>
                <a:lnTo>
                  <a:pt x="13441" y="2919"/>
                </a:lnTo>
                <a:lnTo>
                  <a:pt x="13373" y="3123"/>
                </a:lnTo>
                <a:lnTo>
                  <a:pt x="13169" y="3191"/>
                </a:lnTo>
                <a:lnTo>
                  <a:pt x="12966" y="3259"/>
                </a:lnTo>
                <a:lnTo>
                  <a:pt x="12762" y="3191"/>
                </a:lnTo>
                <a:lnTo>
                  <a:pt x="12626" y="3123"/>
                </a:lnTo>
                <a:lnTo>
                  <a:pt x="12491" y="2919"/>
                </a:lnTo>
                <a:lnTo>
                  <a:pt x="12423" y="2716"/>
                </a:lnTo>
                <a:lnTo>
                  <a:pt x="12491" y="2512"/>
                </a:lnTo>
                <a:lnTo>
                  <a:pt x="12626" y="2308"/>
                </a:lnTo>
                <a:lnTo>
                  <a:pt x="12762" y="2240"/>
                </a:lnTo>
                <a:lnTo>
                  <a:pt x="12966" y="2173"/>
                </a:lnTo>
                <a:close/>
                <a:moveTo>
                  <a:pt x="14934" y="4480"/>
                </a:moveTo>
                <a:lnTo>
                  <a:pt x="15002" y="4548"/>
                </a:lnTo>
                <a:lnTo>
                  <a:pt x="15070" y="4684"/>
                </a:lnTo>
                <a:lnTo>
                  <a:pt x="15138" y="4752"/>
                </a:lnTo>
                <a:lnTo>
                  <a:pt x="15070" y="4888"/>
                </a:lnTo>
                <a:lnTo>
                  <a:pt x="15002" y="5024"/>
                </a:lnTo>
                <a:lnTo>
                  <a:pt x="14934" y="5024"/>
                </a:lnTo>
                <a:lnTo>
                  <a:pt x="14799" y="5091"/>
                </a:lnTo>
                <a:lnTo>
                  <a:pt x="11065" y="5091"/>
                </a:lnTo>
                <a:lnTo>
                  <a:pt x="10929" y="5024"/>
                </a:lnTo>
                <a:lnTo>
                  <a:pt x="10861" y="5024"/>
                </a:lnTo>
                <a:lnTo>
                  <a:pt x="10794" y="4888"/>
                </a:lnTo>
                <a:lnTo>
                  <a:pt x="10726" y="4752"/>
                </a:lnTo>
                <a:lnTo>
                  <a:pt x="10794" y="4684"/>
                </a:lnTo>
                <a:lnTo>
                  <a:pt x="10861" y="4548"/>
                </a:lnTo>
                <a:lnTo>
                  <a:pt x="10929" y="4480"/>
                </a:lnTo>
                <a:close/>
                <a:moveTo>
                  <a:pt x="23963" y="7807"/>
                </a:moveTo>
                <a:lnTo>
                  <a:pt x="23963" y="7875"/>
                </a:lnTo>
                <a:lnTo>
                  <a:pt x="23963" y="46771"/>
                </a:lnTo>
                <a:lnTo>
                  <a:pt x="23963" y="46838"/>
                </a:lnTo>
                <a:lnTo>
                  <a:pt x="1969" y="46838"/>
                </a:lnTo>
                <a:lnTo>
                  <a:pt x="1969" y="46771"/>
                </a:lnTo>
                <a:lnTo>
                  <a:pt x="1969" y="7875"/>
                </a:lnTo>
                <a:lnTo>
                  <a:pt x="1969" y="7807"/>
                </a:lnTo>
                <a:close/>
                <a:moveTo>
                  <a:pt x="12558" y="48536"/>
                </a:moveTo>
                <a:lnTo>
                  <a:pt x="12151" y="48671"/>
                </a:lnTo>
                <a:lnTo>
                  <a:pt x="11812" y="48875"/>
                </a:lnTo>
                <a:lnTo>
                  <a:pt x="11472" y="49146"/>
                </a:lnTo>
                <a:lnTo>
                  <a:pt x="11269" y="49418"/>
                </a:lnTo>
                <a:lnTo>
                  <a:pt x="11065" y="49825"/>
                </a:lnTo>
                <a:lnTo>
                  <a:pt x="10929" y="50165"/>
                </a:lnTo>
                <a:lnTo>
                  <a:pt x="10861" y="50640"/>
                </a:lnTo>
                <a:lnTo>
                  <a:pt x="10929" y="51047"/>
                </a:lnTo>
                <a:lnTo>
                  <a:pt x="11065" y="51454"/>
                </a:lnTo>
                <a:lnTo>
                  <a:pt x="11269" y="51794"/>
                </a:lnTo>
                <a:lnTo>
                  <a:pt x="11472" y="52065"/>
                </a:lnTo>
                <a:lnTo>
                  <a:pt x="11812" y="52337"/>
                </a:lnTo>
                <a:lnTo>
                  <a:pt x="12151" y="52541"/>
                </a:lnTo>
                <a:lnTo>
                  <a:pt x="12558" y="52676"/>
                </a:lnTo>
                <a:lnTo>
                  <a:pt x="12966" y="52744"/>
                </a:lnTo>
                <a:lnTo>
                  <a:pt x="13373" y="52676"/>
                </a:lnTo>
                <a:lnTo>
                  <a:pt x="13780" y="52541"/>
                </a:lnTo>
                <a:lnTo>
                  <a:pt x="14120" y="52337"/>
                </a:lnTo>
                <a:lnTo>
                  <a:pt x="14459" y="52065"/>
                </a:lnTo>
                <a:lnTo>
                  <a:pt x="14731" y="51794"/>
                </a:lnTo>
                <a:lnTo>
                  <a:pt x="14934" y="51454"/>
                </a:lnTo>
                <a:lnTo>
                  <a:pt x="15002" y="51047"/>
                </a:lnTo>
                <a:lnTo>
                  <a:pt x="15070" y="50640"/>
                </a:lnTo>
                <a:lnTo>
                  <a:pt x="15002" y="50165"/>
                </a:lnTo>
                <a:lnTo>
                  <a:pt x="14934" y="49825"/>
                </a:lnTo>
                <a:lnTo>
                  <a:pt x="14731" y="49418"/>
                </a:lnTo>
                <a:lnTo>
                  <a:pt x="14459" y="49146"/>
                </a:lnTo>
                <a:lnTo>
                  <a:pt x="14120" y="48875"/>
                </a:lnTo>
                <a:lnTo>
                  <a:pt x="13780" y="48671"/>
                </a:lnTo>
                <a:lnTo>
                  <a:pt x="13373" y="48536"/>
                </a:lnTo>
                <a:close/>
                <a:moveTo>
                  <a:pt x="12966" y="48332"/>
                </a:moveTo>
                <a:lnTo>
                  <a:pt x="13441" y="48400"/>
                </a:lnTo>
                <a:lnTo>
                  <a:pt x="13848" y="48536"/>
                </a:lnTo>
                <a:lnTo>
                  <a:pt x="14256" y="48739"/>
                </a:lnTo>
                <a:lnTo>
                  <a:pt x="14595" y="49011"/>
                </a:lnTo>
                <a:lnTo>
                  <a:pt x="14866" y="49350"/>
                </a:lnTo>
                <a:lnTo>
                  <a:pt x="15070" y="49757"/>
                </a:lnTo>
                <a:lnTo>
                  <a:pt x="15206" y="50165"/>
                </a:lnTo>
                <a:lnTo>
                  <a:pt x="15274" y="50640"/>
                </a:lnTo>
                <a:lnTo>
                  <a:pt x="15206" y="51047"/>
                </a:lnTo>
                <a:lnTo>
                  <a:pt x="15070" y="51522"/>
                </a:lnTo>
                <a:lnTo>
                  <a:pt x="14866" y="51862"/>
                </a:lnTo>
                <a:lnTo>
                  <a:pt x="14595" y="52201"/>
                </a:lnTo>
                <a:lnTo>
                  <a:pt x="14256" y="52473"/>
                </a:lnTo>
                <a:lnTo>
                  <a:pt x="13848" y="52676"/>
                </a:lnTo>
                <a:lnTo>
                  <a:pt x="13441" y="52812"/>
                </a:lnTo>
                <a:lnTo>
                  <a:pt x="12966" y="52880"/>
                </a:lnTo>
                <a:lnTo>
                  <a:pt x="12558" y="52812"/>
                </a:lnTo>
                <a:lnTo>
                  <a:pt x="12083" y="52676"/>
                </a:lnTo>
                <a:lnTo>
                  <a:pt x="11744" y="52473"/>
                </a:lnTo>
                <a:lnTo>
                  <a:pt x="11404" y="52201"/>
                </a:lnTo>
                <a:lnTo>
                  <a:pt x="11133" y="51862"/>
                </a:lnTo>
                <a:lnTo>
                  <a:pt x="10929" y="51522"/>
                </a:lnTo>
                <a:lnTo>
                  <a:pt x="10794" y="51047"/>
                </a:lnTo>
                <a:lnTo>
                  <a:pt x="10726" y="50640"/>
                </a:lnTo>
                <a:lnTo>
                  <a:pt x="10794" y="50165"/>
                </a:lnTo>
                <a:lnTo>
                  <a:pt x="10929" y="49757"/>
                </a:lnTo>
                <a:lnTo>
                  <a:pt x="11133" y="49350"/>
                </a:lnTo>
                <a:lnTo>
                  <a:pt x="11404" y="49011"/>
                </a:lnTo>
                <a:lnTo>
                  <a:pt x="11744" y="48739"/>
                </a:lnTo>
                <a:lnTo>
                  <a:pt x="12083" y="48536"/>
                </a:lnTo>
                <a:lnTo>
                  <a:pt x="12558" y="48400"/>
                </a:lnTo>
                <a:lnTo>
                  <a:pt x="12966" y="48332"/>
                </a:lnTo>
                <a:close/>
                <a:moveTo>
                  <a:pt x="3938" y="679"/>
                </a:moveTo>
                <a:lnTo>
                  <a:pt x="3259" y="747"/>
                </a:lnTo>
                <a:lnTo>
                  <a:pt x="2648" y="951"/>
                </a:lnTo>
                <a:lnTo>
                  <a:pt x="2105" y="1222"/>
                </a:lnTo>
                <a:lnTo>
                  <a:pt x="1630" y="1629"/>
                </a:lnTo>
                <a:lnTo>
                  <a:pt x="1290" y="2105"/>
                </a:lnTo>
                <a:lnTo>
                  <a:pt x="951" y="2648"/>
                </a:lnTo>
                <a:lnTo>
                  <a:pt x="747" y="3259"/>
                </a:lnTo>
                <a:lnTo>
                  <a:pt x="747" y="3870"/>
                </a:lnTo>
                <a:lnTo>
                  <a:pt x="747" y="50776"/>
                </a:lnTo>
                <a:lnTo>
                  <a:pt x="747" y="51387"/>
                </a:lnTo>
                <a:lnTo>
                  <a:pt x="951" y="51997"/>
                </a:lnTo>
                <a:lnTo>
                  <a:pt x="1290" y="52541"/>
                </a:lnTo>
                <a:lnTo>
                  <a:pt x="1630" y="53016"/>
                </a:lnTo>
                <a:lnTo>
                  <a:pt x="2105" y="53423"/>
                </a:lnTo>
                <a:lnTo>
                  <a:pt x="2648" y="53695"/>
                </a:lnTo>
                <a:lnTo>
                  <a:pt x="3259" y="53898"/>
                </a:lnTo>
                <a:lnTo>
                  <a:pt x="3938" y="53966"/>
                </a:lnTo>
                <a:lnTo>
                  <a:pt x="22062" y="53966"/>
                </a:lnTo>
                <a:lnTo>
                  <a:pt x="22741" y="53898"/>
                </a:lnTo>
                <a:lnTo>
                  <a:pt x="23352" y="53695"/>
                </a:lnTo>
                <a:lnTo>
                  <a:pt x="23895" y="53423"/>
                </a:lnTo>
                <a:lnTo>
                  <a:pt x="24370" y="53016"/>
                </a:lnTo>
                <a:lnTo>
                  <a:pt x="24709" y="52541"/>
                </a:lnTo>
                <a:lnTo>
                  <a:pt x="25049" y="51997"/>
                </a:lnTo>
                <a:lnTo>
                  <a:pt x="25252" y="51387"/>
                </a:lnTo>
                <a:lnTo>
                  <a:pt x="25320" y="50776"/>
                </a:lnTo>
                <a:lnTo>
                  <a:pt x="25320" y="3870"/>
                </a:lnTo>
                <a:lnTo>
                  <a:pt x="25252" y="3259"/>
                </a:lnTo>
                <a:lnTo>
                  <a:pt x="25049" y="2648"/>
                </a:lnTo>
                <a:lnTo>
                  <a:pt x="24709" y="2105"/>
                </a:lnTo>
                <a:lnTo>
                  <a:pt x="24370" y="1629"/>
                </a:lnTo>
                <a:lnTo>
                  <a:pt x="23895" y="1222"/>
                </a:lnTo>
                <a:lnTo>
                  <a:pt x="23352" y="951"/>
                </a:lnTo>
                <a:lnTo>
                  <a:pt x="22741" y="747"/>
                </a:lnTo>
                <a:lnTo>
                  <a:pt x="22062" y="679"/>
                </a:lnTo>
                <a:close/>
                <a:moveTo>
                  <a:pt x="22062" y="543"/>
                </a:moveTo>
                <a:lnTo>
                  <a:pt x="22741" y="611"/>
                </a:lnTo>
                <a:lnTo>
                  <a:pt x="23419" y="815"/>
                </a:lnTo>
                <a:lnTo>
                  <a:pt x="23963" y="1086"/>
                </a:lnTo>
                <a:lnTo>
                  <a:pt x="24438" y="1494"/>
                </a:lnTo>
                <a:lnTo>
                  <a:pt x="24845" y="2037"/>
                </a:lnTo>
                <a:lnTo>
                  <a:pt x="25184" y="2580"/>
                </a:lnTo>
                <a:lnTo>
                  <a:pt x="25388" y="3191"/>
                </a:lnTo>
                <a:lnTo>
                  <a:pt x="25456" y="3870"/>
                </a:lnTo>
                <a:lnTo>
                  <a:pt x="25456" y="50776"/>
                </a:lnTo>
                <a:lnTo>
                  <a:pt x="25388" y="51454"/>
                </a:lnTo>
                <a:lnTo>
                  <a:pt x="25184" y="52065"/>
                </a:lnTo>
                <a:lnTo>
                  <a:pt x="24845" y="52676"/>
                </a:lnTo>
                <a:lnTo>
                  <a:pt x="24438" y="53151"/>
                </a:lnTo>
                <a:lnTo>
                  <a:pt x="23963" y="53559"/>
                </a:lnTo>
                <a:lnTo>
                  <a:pt x="23419" y="53898"/>
                </a:lnTo>
                <a:lnTo>
                  <a:pt x="22741" y="54102"/>
                </a:lnTo>
                <a:lnTo>
                  <a:pt x="22062" y="54170"/>
                </a:lnTo>
                <a:lnTo>
                  <a:pt x="3938" y="54170"/>
                </a:lnTo>
                <a:lnTo>
                  <a:pt x="3259" y="54102"/>
                </a:lnTo>
                <a:lnTo>
                  <a:pt x="2580" y="53898"/>
                </a:lnTo>
                <a:lnTo>
                  <a:pt x="2037" y="53559"/>
                </a:lnTo>
                <a:lnTo>
                  <a:pt x="1562" y="53151"/>
                </a:lnTo>
                <a:lnTo>
                  <a:pt x="1154" y="52676"/>
                </a:lnTo>
                <a:lnTo>
                  <a:pt x="815" y="52065"/>
                </a:lnTo>
                <a:lnTo>
                  <a:pt x="611" y="51454"/>
                </a:lnTo>
                <a:lnTo>
                  <a:pt x="543" y="50776"/>
                </a:lnTo>
                <a:lnTo>
                  <a:pt x="543" y="3870"/>
                </a:lnTo>
                <a:lnTo>
                  <a:pt x="611" y="3191"/>
                </a:lnTo>
                <a:lnTo>
                  <a:pt x="815" y="2580"/>
                </a:lnTo>
                <a:lnTo>
                  <a:pt x="1154" y="2037"/>
                </a:lnTo>
                <a:lnTo>
                  <a:pt x="1562" y="1494"/>
                </a:lnTo>
                <a:lnTo>
                  <a:pt x="2037" y="1086"/>
                </a:lnTo>
                <a:lnTo>
                  <a:pt x="2580" y="815"/>
                </a:lnTo>
                <a:lnTo>
                  <a:pt x="3259" y="611"/>
                </a:lnTo>
                <a:lnTo>
                  <a:pt x="3938" y="543"/>
                </a:lnTo>
                <a:close/>
                <a:moveTo>
                  <a:pt x="3938" y="0"/>
                </a:moveTo>
                <a:lnTo>
                  <a:pt x="3123" y="68"/>
                </a:lnTo>
                <a:lnTo>
                  <a:pt x="2444" y="272"/>
                </a:lnTo>
                <a:lnTo>
                  <a:pt x="1765" y="611"/>
                </a:lnTo>
                <a:lnTo>
                  <a:pt x="1154" y="1154"/>
                </a:lnTo>
                <a:lnTo>
                  <a:pt x="679" y="1697"/>
                </a:lnTo>
                <a:lnTo>
                  <a:pt x="272" y="2376"/>
                </a:lnTo>
                <a:lnTo>
                  <a:pt x="68" y="3123"/>
                </a:lnTo>
                <a:lnTo>
                  <a:pt x="0" y="3870"/>
                </a:lnTo>
                <a:lnTo>
                  <a:pt x="0" y="50776"/>
                </a:lnTo>
                <a:lnTo>
                  <a:pt x="68" y="51522"/>
                </a:lnTo>
                <a:lnTo>
                  <a:pt x="272" y="52269"/>
                </a:lnTo>
                <a:lnTo>
                  <a:pt x="679" y="52948"/>
                </a:lnTo>
                <a:lnTo>
                  <a:pt x="1154" y="53559"/>
                </a:lnTo>
                <a:lnTo>
                  <a:pt x="1765" y="54034"/>
                </a:lnTo>
                <a:lnTo>
                  <a:pt x="2444" y="54373"/>
                </a:lnTo>
                <a:lnTo>
                  <a:pt x="3123" y="54645"/>
                </a:lnTo>
                <a:lnTo>
                  <a:pt x="3938" y="54713"/>
                </a:lnTo>
                <a:lnTo>
                  <a:pt x="22062" y="54713"/>
                </a:lnTo>
                <a:lnTo>
                  <a:pt x="22876" y="54645"/>
                </a:lnTo>
                <a:lnTo>
                  <a:pt x="23555" y="54373"/>
                </a:lnTo>
                <a:lnTo>
                  <a:pt x="24234" y="54034"/>
                </a:lnTo>
                <a:lnTo>
                  <a:pt x="24845" y="53559"/>
                </a:lnTo>
                <a:lnTo>
                  <a:pt x="25320" y="52948"/>
                </a:lnTo>
                <a:lnTo>
                  <a:pt x="25727" y="52269"/>
                </a:lnTo>
                <a:lnTo>
                  <a:pt x="25931" y="51522"/>
                </a:lnTo>
                <a:lnTo>
                  <a:pt x="25999" y="50776"/>
                </a:lnTo>
                <a:lnTo>
                  <a:pt x="25999" y="3870"/>
                </a:lnTo>
                <a:lnTo>
                  <a:pt x="25931" y="3123"/>
                </a:lnTo>
                <a:lnTo>
                  <a:pt x="25727" y="2376"/>
                </a:lnTo>
                <a:lnTo>
                  <a:pt x="25320" y="1697"/>
                </a:lnTo>
                <a:lnTo>
                  <a:pt x="24845" y="1154"/>
                </a:lnTo>
                <a:lnTo>
                  <a:pt x="24234" y="611"/>
                </a:lnTo>
                <a:lnTo>
                  <a:pt x="23555" y="272"/>
                </a:lnTo>
                <a:lnTo>
                  <a:pt x="22876" y="68"/>
                </a:lnTo>
                <a:lnTo>
                  <a:pt x="22062" y="0"/>
                </a:lnTo>
                <a:close/>
              </a:path>
            </a:pathLst>
          </a:custGeom>
          <a:solidFill>
            <a:srgbClr val="FFFFFF"/>
          </a:solidFill>
          <a:ln w="9525" cap="flat" cmpd="sng">
            <a:solidFill>
              <a:srgbClr val="D9D9D9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dirty="0"/>
          </a:p>
        </p:txBody>
      </p:sp>
      <p:sp>
        <p:nvSpPr>
          <p:cNvPr id="7" name="Рисунок 6"/>
          <p:cNvSpPr>
            <a:spLocks noGrp="1"/>
          </p:cNvSpPr>
          <p:nvPr>
            <p:ph type="pic" sz="quarter" idx="11"/>
          </p:nvPr>
        </p:nvSpPr>
        <p:spPr>
          <a:xfrm>
            <a:off x="8307388" y="1309688"/>
            <a:ext cx="2328528" cy="4147836"/>
          </a:xfrm>
          <a:solidFill>
            <a:srgbClr val="E3E3E5"/>
          </a:solidFill>
        </p:spPr>
        <p:txBody>
          <a:bodyPr anchor="ctr"/>
          <a:lstStyle>
            <a:lvl1pPr algn="ctr">
              <a:defRPr>
                <a:solidFill>
                  <a:srgbClr val="111827"/>
                </a:solidFill>
                <a:latin typeface="Golos Text VF" panose="020B0503020202020204" pitchFamily="34" charset="0"/>
                <a:ea typeface="Golos Text VF" panose="020B0503020202020204" pitchFamily="34" charset="0"/>
              </a:defRPr>
            </a:lvl1pPr>
          </a:lstStyle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3434881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10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2E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8526" y="1663503"/>
            <a:ext cx="5878645" cy="979200"/>
          </a:xfrm>
        </p:spPr>
        <p:txBody>
          <a:bodyPr anchor="t"/>
          <a:lstStyle>
            <a:lvl1pPr>
              <a:defRPr sz="3200">
                <a:solidFill>
                  <a:srgbClr val="E3E3E5"/>
                </a:solidFill>
                <a:latin typeface="Golos Text VF DemiBold" panose="020B0503020202020204" pitchFamily="34" charset="0"/>
                <a:ea typeface="Golos Text VF DemiBold" panose="020B0503020202020204" pitchFamily="34" charset="0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5" name="Текст 2"/>
          <p:cNvSpPr>
            <a:spLocks noGrp="1"/>
          </p:cNvSpPr>
          <p:nvPr>
            <p:ph type="body" idx="10"/>
          </p:nvPr>
        </p:nvSpPr>
        <p:spPr>
          <a:xfrm>
            <a:off x="361002" y="2887503"/>
            <a:ext cx="5876169" cy="2127259"/>
          </a:xfrm>
        </p:spPr>
        <p:txBody>
          <a:bodyPr/>
          <a:lstStyle>
            <a:lvl1pPr marL="0" indent="0">
              <a:buNone/>
              <a:defRPr sz="2400">
                <a:solidFill>
                  <a:srgbClr val="E3E3E5"/>
                </a:solidFill>
                <a:latin typeface="Golos Text VF" panose="020B0503020202020204" pitchFamily="34" charset="0"/>
                <a:ea typeface="Golos Text VF" panose="020B050302020202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7" name="Рисунок 6"/>
          <p:cNvSpPr>
            <a:spLocks noGrp="1"/>
          </p:cNvSpPr>
          <p:nvPr>
            <p:ph type="pic" sz="quarter" idx="11"/>
          </p:nvPr>
        </p:nvSpPr>
        <p:spPr>
          <a:xfrm>
            <a:off x="6759723" y="1761423"/>
            <a:ext cx="4925346" cy="3137836"/>
          </a:xfrm>
          <a:solidFill>
            <a:srgbClr val="E3E3E5"/>
          </a:solidFill>
        </p:spPr>
        <p:txBody>
          <a:bodyPr anchor="ctr"/>
          <a:lstStyle>
            <a:lvl1pPr algn="ctr">
              <a:defRPr>
                <a:solidFill>
                  <a:srgbClr val="111827"/>
                </a:solidFill>
                <a:latin typeface="Golos Text VF" panose="020B0503020202020204" pitchFamily="34" charset="0"/>
                <a:ea typeface="Golos Text VF" panose="020B0503020202020204" pitchFamily="34" charset="0"/>
              </a:defRPr>
            </a:lvl1pPr>
          </a:lstStyle>
          <a:p>
            <a:endParaRPr lang="ru-RU" dirty="0"/>
          </a:p>
        </p:txBody>
      </p:sp>
      <p:sp>
        <p:nvSpPr>
          <p:cNvPr id="9" name="Shape 415"/>
          <p:cNvSpPr/>
          <p:nvPr userDrawn="1"/>
        </p:nvSpPr>
        <p:spPr>
          <a:xfrm>
            <a:off x="6540780" y="1543320"/>
            <a:ext cx="5348539" cy="4163898"/>
          </a:xfrm>
          <a:custGeom>
            <a:avLst/>
            <a:gdLst/>
            <a:ahLst/>
            <a:cxnLst/>
            <a:rect l="0" t="0" r="0" b="0"/>
            <a:pathLst>
              <a:path w="143434" h="111665" extrusionOk="0">
                <a:moveTo>
                  <a:pt x="71751" y="2308"/>
                </a:moveTo>
                <a:lnTo>
                  <a:pt x="71887" y="2376"/>
                </a:lnTo>
                <a:lnTo>
                  <a:pt x="72091" y="2444"/>
                </a:lnTo>
                <a:lnTo>
                  <a:pt x="72159" y="2647"/>
                </a:lnTo>
                <a:lnTo>
                  <a:pt x="72226" y="2783"/>
                </a:lnTo>
                <a:lnTo>
                  <a:pt x="72159" y="2987"/>
                </a:lnTo>
                <a:lnTo>
                  <a:pt x="72091" y="3190"/>
                </a:lnTo>
                <a:lnTo>
                  <a:pt x="71887" y="3258"/>
                </a:lnTo>
                <a:lnTo>
                  <a:pt x="71751" y="3326"/>
                </a:lnTo>
                <a:lnTo>
                  <a:pt x="71548" y="3258"/>
                </a:lnTo>
                <a:lnTo>
                  <a:pt x="71344" y="3190"/>
                </a:lnTo>
                <a:lnTo>
                  <a:pt x="71276" y="2987"/>
                </a:lnTo>
                <a:lnTo>
                  <a:pt x="71208" y="2783"/>
                </a:lnTo>
                <a:lnTo>
                  <a:pt x="71276" y="2647"/>
                </a:lnTo>
                <a:lnTo>
                  <a:pt x="71344" y="2444"/>
                </a:lnTo>
                <a:lnTo>
                  <a:pt x="71548" y="2376"/>
                </a:lnTo>
                <a:lnTo>
                  <a:pt x="71751" y="2308"/>
                </a:lnTo>
                <a:close/>
                <a:moveTo>
                  <a:pt x="137528" y="5906"/>
                </a:moveTo>
                <a:lnTo>
                  <a:pt x="137596" y="5974"/>
                </a:lnTo>
                <a:lnTo>
                  <a:pt x="137596" y="89604"/>
                </a:lnTo>
                <a:lnTo>
                  <a:pt x="5906" y="89604"/>
                </a:lnTo>
                <a:lnTo>
                  <a:pt x="5906" y="5974"/>
                </a:lnTo>
                <a:lnTo>
                  <a:pt x="5906" y="5906"/>
                </a:lnTo>
                <a:close/>
                <a:moveTo>
                  <a:pt x="3530" y="0"/>
                </a:moveTo>
                <a:lnTo>
                  <a:pt x="3191" y="68"/>
                </a:lnTo>
                <a:lnTo>
                  <a:pt x="2444" y="339"/>
                </a:lnTo>
                <a:lnTo>
                  <a:pt x="1766" y="679"/>
                </a:lnTo>
                <a:lnTo>
                  <a:pt x="1155" y="1154"/>
                </a:lnTo>
                <a:lnTo>
                  <a:pt x="679" y="1765"/>
                </a:lnTo>
                <a:lnTo>
                  <a:pt x="272" y="2444"/>
                </a:lnTo>
                <a:lnTo>
                  <a:pt x="69" y="3190"/>
                </a:lnTo>
                <a:lnTo>
                  <a:pt x="1" y="3598"/>
                </a:lnTo>
                <a:lnTo>
                  <a:pt x="1" y="4005"/>
                </a:lnTo>
                <a:lnTo>
                  <a:pt x="1" y="91572"/>
                </a:lnTo>
                <a:lnTo>
                  <a:pt x="1" y="91979"/>
                </a:lnTo>
                <a:lnTo>
                  <a:pt x="69" y="92319"/>
                </a:lnTo>
                <a:lnTo>
                  <a:pt x="272" y="93065"/>
                </a:lnTo>
                <a:lnTo>
                  <a:pt x="679" y="93744"/>
                </a:lnTo>
                <a:lnTo>
                  <a:pt x="1155" y="94355"/>
                </a:lnTo>
                <a:lnTo>
                  <a:pt x="1766" y="94830"/>
                </a:lnTo>
                <a:lnTo>
                  <a:pt x="2444" y="95238"/>
                </a:lnTo>
                <a:lnTo>
                  <a:pt x="3191" y="95441"/>
                </a:lnTo>
                <a:lnTo>
                  <a:pt x="3530" y="95509"/>
                </a:lnTo>
                <a:lnTo>
                  <a:pt x="139904" y="95509"/>
                </a:lnTo>
                <a:lnTo>
                  <a:pt x="140311" y="95441"/>
                </a:lnTo>
                <a:lnTo>
                  <a:pt x="141058" y="95238"/>
                </a:lnTo>
                <a:lnTo>
                  <a:pt x="141737" y="94830"/>
                </a:lnTo>
                <a:lnTo>
                  <a:pt x="142280" y="94355"/>
                </a:lnTo>
                <a:lnTo>
                  <a:pt x="142755" y="93744"/>
                </a:lnTo>
                <a:lnTo>
                  <a:pt x="143162" y="93065"/>
                </a:lnTo>
                <a:lnTo>
                  <a:pt x="143366" y="92319"/>
                </a:lnTo>
                <a:lnTo>
                  <a:pt x="143434" y="91979"/>
                </a:lnTo>
                <a:lnTo>
                  <a:pt x="143434" y="91572"/>
                </a:lnTo>
                <a:lnTo>
                  <a:pt x="143434" y="4005"/>
                </a:lnTo>
                <a:lnTo>
                  <a:pt x="143434" y="3598"/>
                </a:lnTo>
                <a:lnTo>
                  <a:pt x="143366" y="3190"/>
                </a:lnTo>
                <a:lnTo>
                  <a:pt x="143162" y="2444"/>
                </a:lnTo>
                <a:lnTo>
                  <a:pt x="142755" y="1765"/>
                </a:lnTo>
                <a:lnTo>
                  <a:pt x="142280" y="1154"/>
                </a:lnTo>
                <a:lnTo>
                  <a:pt x="141737" y="679"/>
                </a:lnTo>
                <a:lnTo>
                  <a:pt x="141058" y="339"/>
                </a:lnTo>
                <a:lnTo>
                  <a:pt x="140311" y="68"/>
                </a:lnTo>
                <a:lnTo>
                  <a:pt x="139904" y="0"/>
                </a:lnTo>
                <a:close/>
                <a:moveTo>
                  <a:pt x="55324" y="95713"/>
                </a:moveTo>
                <a:lnTo>
                  <a:pt x="55052" y="98971"/>
                </a:lnTo>
                <a:lnTo>
                  <a:pt x="54713" y="102297"/>
                </a:lnTo>
                <a:lnTo>
                  <a:pt x="54374" y="105284"/>
                </a:lnTo>
                <a:lnTo>
                  <a:pt x="53966" y="107388"/>
                </a:lnTo>
                <a:lnTo>
                  <a:pt x="53763" y="108203"/>
                </a:lnTo>
                <a:lnTo>
                  <a:pt x="53627" y="108746"/>
                </a:lnTo>
                <a:lnTo>
                  <a:pt x="53423" y="109153"/>
                </a:lnTo>
                <a:lnTo>
                  <a:pt x="53220" y="109357"/>
                </a:lnTo>
                <a:lnTo>
                  <a:pt x="52677" y="109493"/>
                </a:lnTo>
                <a:lnTo>
                  <a:pt x="51794" y="109696"/>
                </a:lnTo>
                <a:lnTo>
                  <a:pt x="49690" y="110036"/>
                </a:lnTo>
                <a:lnTo>
                  <a:pt x="48061" y="110307"/>
                </a:lnTo>
                <a:lnTo>
                  <a:pt x="47450" y="110443"/>
                </a:lnTo>
                <a:lnTo>
                  <a:pt x="47110" y="110511"/>
                </a:lnTo>
                <a:lnTo>
                  <a:pt x="47042" y="110579"/>
                </a:lnTo>
                <a:lnTo>
                  <a:pt x="47042" y="110783"/>
                </a:lnTo>
                <a:lnTo>
                  <a:pt x="47110" y="110850"/>
                </a:lnTo>
                <a:lnTo>
                  <a:pt x="47585" y="110918"/>
                </a:lnTo>
                <a:lnTo>
                  <a:pt x="48400" y="110986"/>
                </a:lnTo>
                <a:lnTo>
                  <a:pt x="51387" y="111054"/>
                </a:lnTo>
                <a:lnTo>
                  <a:pt x="56071" y="111122"/>
                </a:lnTo>
                <a:lnTo>
                  <a:pt x="87092" y="111122"/>
                </a:lnTo>
                <a:lnTo>
                  <a:pt x="91708" y="111054"/>
                </a:lnTo>
                <a:lnTo>
                  <a:pt x="94695" y="110986"/>
                </a:lnTo>
                <a:lnTo>
                  <a:pt x="95578" y="110918"/>
                </a:lnTo>
                <a:lnTo>
                  <a:pt x="96053" y="110850"/>
                </a:lnTo>
                <a:lnTo>
                  <a:pt x="96121" y="110783"/>
                </a:lnTo>
                <a:lnTo>
                  <a:pt x="96121" y="110579"/>
                </a:lnTo>
                <a:lnTo>
                  <a:pt x="96053" y="110511"/>
                </a:lnTo>
                <a:lnTo>
                  <a:pt x="95713" y="110443"/>
                </a:lnTo>
                <a:lnTo>
                  <a:pt x="95102" y="110307"/>
                </a:lnTo>
                <a:lnTo>
                  <a:pt x="93473" y="110036"/>
                </a:lnTo>
                <a:lnTo>
                  <a:pt x="91369" y="109696"/>
                </a:lnTo>
                <a:lnTo>
                  <a:pt x="90487" y="109493"/>
                </a:lnTo>
                <a:lnTo>
                  <a:pt x="89943" y="109357"/>
                </a:lnTo>
                <a:lnTo>
                  <a:pt x="89740" y="109153"/>
                </a:lnTo>
                <a:lnTo>
                  <a:pt x="89536" y="108746"/>
                </a:lnTo>
                <a:lnTo>
                  <a:pt x="89333" y="108203"/>
                </a:lnTo>
                <a:lnTo>
                  <a:pt x="89197" y="107388"/>
                </a:lnTo>
                <a:lnTo>
                  <a:pt x="88789" y="105284"/>
                </a:lnTo>
                <a:lnTo>
                  <a:pt x="88382" y="102297"/>
                </a:lnTo>
                <a:lnTo>
                  <a:pt x="88043" y="98971"/>
                </a:lnTo>
                <a:lnTo>
                  <a:pt x="87839" y="95713"/>
                </a:lnTo>
                <a:close/>
                <a:moveTo>
                  <a:pt x="47450" y="111054"/>
                </a:moveTo>
                <a:lnTo>
                  <a:pt x="47450" y="111122"/>
                </a:lnTo>
                <a:lnTo>
                  <a:pt x="47450" y="111393"/>
                </a:lnTo>
                <a:lnTo>
                  <a:pt x="47518" y="111461"/>
                </a:lnTo>
                <a:lnTo>
                  <a:pt x="48807" y="111529"/>
                </a:lnTo>
                <a:lnTo>
                  <a:pt x="52473" y="111597"/>
                </a:lnTo>
                <a:lnTo>
                  <a:pt x="62384" y="111665"/>
                </a:lnTo>
                <a:lnTo>
                  <a:pt x="80779" y="111665"/>
                </a:lnTo>
                <a:lnTo>
                  <a:pt x="90622" y="111597"/>
                </a:lnTo>
                <a:lnTo>
                  <a:pt x="94356" y="111529"/>
                </a:lnTo>
                <a:lnTo>
                  <a:pt x="95646" y="111461"/>
                </a:lnTo>
                <a:lnTo>
                  <a:pt x="95713" y="111393"/>
                </a:lnTo>
                <a:lnTo>
                  <a:pt x="95713" y="111122"/>
                </a:lnTo>
                <a:lnTo>
                  <a:pt x="95646" y="111054"/>
                </a:lnTo>
                <a:lnTo>
                  <a:pt x="94084" y="111122"/>
                </a:lnTo>
                <a:lnTo>
                  <a:pt x="91233" y="111190"/>
                </a:lnTo>
                <a:lnTo>
                  <a:pt x="80847" y="111258"/>
                </a:lnTo>
                <a:lnTo>
                  <a:pt x="62316" y="111258"/>
                </a:lnTo>
                <a:lnTo>
                  <a:pt x="51930" y="111190"/>
                </a:lnTo>
                <a:lnTo>
                  <a:pt x="49079" y="111122"/>
                </a:lnTo>
                <a:lnTo>
                  <a:pt x="47518" y="111054"/>
                </a:lnTo>
                <a:close/>
              </a:path>
            </a:pathLst>
          </a:custGeom>
          <a:solidFill>
            <a:srgbClr val="FFFFFF"/>
          </a:solidFill>
          <a:ln w="9525" cap="flat" cmpd="sng">
            <a:solidFill>
              <a:srgbClr val="D9D9D9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96530568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10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2E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01288" y="1740505"/>
            <a:ext cx="5878645" cy="979200"/>
          </a:xfrm>
        </p:spPr>
        <p:txBody>
          <a:bodyPr anchor="t"/>
          <a:lstStyle>
            <a:lvl1pPr>
              <a:defRPr sz="3200">
                <a:solidFill>
                  <a:srgbClr val="E3E3E5"/>
                </a:solidFill>
                <a:latin typeface="Golos Text VF DemiBold" panose="020B0503020202020204" pitchFamily="34" charset="0"/>
                <a:ea typeface="Golos Text VF DemiBold" panose="020B0503020202020204" pitchFamily="34" charset="0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5" name="Текст 2"/>
          <p:cNvSpPr>
            <a:spLocks noGrp="1"/>
          </p:cNvSpPr>
          <p:nvPr>
            <p:ph type="body" idx="10"/>
          </p:nvPr>
        </p:nvSpPr>
        <p:spPr>
          <a:xfrm>
            <a:off x="803764" y="2964505"/>
            <a:ext cx="5876169" cy="2127259"/>
          </a:xfrm>
        </p:spPr>
        <p:txBody>
          <a:bodyPr/>
          <a:lstStyle>
            <a:lvl1pPr marL="0" indent="0">
              <a:buNone/>
              <a:defRPr sz="2400">
                <a:solidFill>
                  <a:srgbClr val="E3E3E5"/>
                </a:solidFill>
                <a:latin typeface="Golos Text VF" panose="020B0503020202020204" pitchFamily="34" charset="0"/>
                <a:ea typeface="Golos Text VF" panose="020B050302020202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7" name="Рисунок 6"/>
          <p:cNvSpPr>
            <a:spLocks noGrp="1"/>
          </p:cNvSpPr>
          <p:nvPr>
            <p:ph type="pic" sz="quarter" idx="11"/>
          </p:nvPr>
        </p:nvSpPr>
        <p:spPr>
          <a:xfrm>
            <a:off x="7786836" y="1102407"/>
            <a:ext cx="3368843" cy="4480245"/>
          </a:xfrm>
          <a:solidFill>
            <a:srgbClr val="E3E3E5"/>
          </a:solidFill>
        </p:spPr>
        <p:txBody>
          <a:bodyPr anchor="ctr"/>
          <a:lstStyle>
            <a:lvl1pPr algn="ctr">
              <a:defRPr>
                <a:solidFill>
                  <a:srgbClr val="111827"/>
                </a:solidFill>
                <a:latin typeface="Golos Text VF" panose="020B0503020202020204" pitchFamily="34" charset="0"/>
                <a:ea typeface="Golos Text VF" panose="020B0503020202020204" pitchFamily="34" charset="0"/>
              </a:defRPr>
            </a:lvl1pPr>
          </a:lstStyle>
          <a:p>
            <a:endParaRPr lang="ru-RU" dirty="0"/>
          </a:p>
        </p:txBody>
      </p:sp>
      <p:sp>
        <p:nvSpPr>
          <p:cNvPr id="9" name="Shape 408"/>
          <p:cNvSpPr/>
          <p:nvPr userDrawn="1"/>
        </p:nvSpPr>
        <p:spPr>
          <a:xfrm>
            <a:off x="7526541" y="602226"/>
            <a:ext cx="3884506" cy="5493672"/>
          </a:xfrm>
          <a:custGeom>
            <a:avLst/>
            <a:gdLst/>
            <a:ahLst/>
            <a:cxnLst/>
            <a:rect l="0" t="0" r="0" b="0"/>
            <a:pathLst>
              <a:path w="60958" h="86210" extrusionOk="0">
                <a:moveTo>
                  <a:pt x="28985" y="3938"/>
                </a:moveTo>
                <a:lnTo>
                  <a:pt x="29189" y="4006"/>
                </a:lnTo>
                <a:lnTo>
                  <a:pt x="29189" y="4141"/>
                </a:lnTo>
                <a:lnTo>
                  <a:pt x="29189" y="4277"/>
                </a:lnTo>
                <a:lnTo>
                  <a:pt x="28985" y="4345"/>
                </a:lnTo>
                <a:lnTo>
                  <a:pt x="28850" y="4277"/>
                </a:lnTo>
                <a:lnTo>
                  <a:pt x="28782" y="4141"/>
                </a:lnTo>
                <a:lnTo>
                  <a:pt x="28850" y="4006"/>
                </a:lnTo>
                <a:lnTo>
                  <a:pt x="28985" y="3938"/>
                </a:lnTo>
                <a:close/>
                <a:moveTo>
                  <a:pt x="30479" y="3734"/>
                </a:moveTo>
                <a:lnTo>
                  <a:pt x="30615" y="3802"/>
                </a:lnTo>
                <a:lnTo>
                  <a:pt x="30750" y="3870"/>
                </a:lnTo>
                <a:lnTo>
                  <a:pt x="30818" y="4006"/>
                </a:lnTo>
                <a:lnTo>
                  <a:pt x="30818" y="4141"/>
                </a:lnTo>
                <a:lnTo>
                  <a:pt x="30818" y="4277"/>
                </a:lnTo>
                <a:lnTo>
                  <a:pt x="30750" y="4345"/>
                </a:lnTo>
                <a:lnTo>
                  <a:pt x="30615" y="4481"/>
                </a:lnTo>
                <a:lnTo>
                  <a:pt x="30343" y="4481"/>
                </a:lnTo>
                <a:lnTo>
                  <a:pt x="30207" y="4345"/>
                </a:lnTo>
                <a:lnTo>
                  <a:pt x="30139" y="4277"/>
                </a:lnTo>
                <a:lnTo>
                  <a:pt x="30139" y="4141"/>
                </a:lnTo>
                <a:lnTo>
                  <a:pt x="30139" y="4006"/>
                </a:lnTo>
                <a:lnTo>
                  <a:pt x="30207" y="3870"/>
                </a:lnTo>
                <a:lnTo>
                  <a:pt x="30343" y="3802"/>
                </a:lnTo>
                <a:lnTo>
                  <a:pt x="30479" y="3734"/>
                </a:lnTo>
                <a:close/>
                <a:moveTo>
                  <a:pt x="56885" y="7943"/>
                </a:moveTo>
                <a:lnTo>
                  <a:pt x="56885" y="78132"/>
                </a:lnTo>
                <a:lnTo>
                  <a:pt x="56817" y="78200"/>
                </a:lnTo>
                <a:lnTo>
                  <a:pt x="4209" y="78200"/>
                </a:lnTo>
                <a:lnTo>
                  <a:pt x="4141" y="78132"/>
                </a:lnTo>
                <a:lnTo>
                  <a:pt x="4141" y="7943"/>
                </a:lnTo>
                <a:close/>
                <a:moveTo>
                  <a:pt x="30479" y="80440"/>
                </a:moveTo>
                <a:lnTo>
                  <a:pt x="30071" y="80508"/>
                </a:lnTo>
                <a:lnTo>
                  <a:pt x="29732" y="80576"/>
                </a:lnTo>
                <a:lnTo>
                  <a:pt x="29461" y="80779"/>
                </a:lnTo>
                <a:lnTo>
                  <a:pt x="29189" y="80983"/>
                </a:lnTo>
                <a:lnTo>
                  <a:pt x="28917" y="81255"/>
                </a:lnTo>
                <a:lnTo>
                  <a:pt x="28782" y="81594"/>
                </a:lnTo>
                <a:lnTo>
                  <a:pt x="28646" y="81933"/>
                </a:lnTo>
                <a:lnTo>
                  <a:pt x="28646" y="82273"/>
                </a:lnTo>
                <a:lnTo>
                  <a:pt x="28646" y="82341"/>
                </a:lnTo>
                <a:lnTo>
                  <a:pt x="28646" y="82680"/>
                </a:lnTo>
                <a:lnTo>
                  <a:pt x="28782" y="83020"/>
                </a:lnTo>
                <a:lnTo>
                  <a:pt x="28985" y="83291"/>
                </a:lnTo>
                <a:lnTo>
                  <a:pt x="29189" y="83563"/>
                </a:lnTo>
                <a:lnTo>
                  <a:pt x="29461" y="83834"/>
                </a:lnTo>
                <a:lnTo>
                  <a:pt x="29800" y="83970"/>
                </a:lnTo>
                <a:lnTo>
                  <a:pt x="30139" y="84106"/>
                </a:lnTo>
                <a:lnTo>
                  <a:pt x="30818" y="84106"/>
                </a:lnTo>
                <a:lnTo>
                  <a:pt x="31158" y="83970"/>
                </a:lnTo>
                <a:lnTo>
                  <a:pt x="31497" y="83766"/>
                </a:lnTo>
                <a:lnTo>
                  <a:pt x="31768" y="83563"/>
                </a:lnTo>
                <a:lnTo>
                  <a:pt x="31972" y="83291"/>
                </a:lnTo>
                <a:lnTo>
                  <a:pt x="32176" y="83020"/>
                </a:lnTo>
                <a:lnTo>
                  <a:pt x="32244" y="82612"/>
                </a:lnTo>
                <a:lnTo>
                  <a:pt x="32312" y="82273"/>
                </a:lnTo>
                <a:lnTo>
                  <a:pt x="32244" y="81933"/>
                </a:lnTo>
                <a:lnTo>
                  <a:pt x="32176" y="81594"/>
                </a:lnTo>
                <a:lnTo>
                  <a:pt x="31972" y="81255"/>
                </a:lnTo>
                <a:lnTo>
                  <a:pt x="31768" y="80983"/>
                </a:lnTo>
                <a:lnTo>
                  <a:pt x="31497" y="80779"/>
                </a:lnTo>
                <a:lnTo>
                  <a:pt x="31158" y="80576"/>
                </a:lnTo>
                <a:lnTo>
                  <a:pt x="30818" y="80508"/>
                </a:lnTo>
                <a:lnTo>
                  <a:pt x="30479" y="80440"/>
                </a:lnTo>
                <a:close/>
                <a:moveTo>
                  <a:pt x="30886" y="80304"/>
                </a:moveTo>
                <a:lnTo>
                  <a:pt x="31225" y="80440"/>
                </a:lnTo>
                <a:lnTo>
                  <a:pt x="31565" y="80644"/>
                </a:lnTo>
                <a:lnTo>
                  <a:pt x="31904" y="80847"/>
                </a:lnTo>
                <a:lnTo>
                  <a:pt x="32108" y="81187"/>
                </a:lnTo>
                <a:lnTo>
                  <a:pt x="32312" y="81526"/>
                </a:lnTo>
                <a:lnTo>
                  <a:pt x="32447" y="81866"/>
                </a:lnTo>
                <a:lnTo>
                  <a:pt x="32447" y="82273"/>
                </a:lnTo>
                <a:lnTo>
                  <a:pt x="32447" y="82680"/>
                </a:lnTo>
                <a:lnTo>
                  <a:pt x="32312" y="83020"/>
                </a:lnTo>
                <a:lnTo>
                  <a:pt x="32108" y="83359"/>
                </a:lnTo>
                <a:lnTo>
                  <a:pt x="31904" y="83698"/>
                </a:lnTo>
                <a:lnTo>
                  <a:pt x="31565" y="83902"/>
                </a:lnTo>
                <a:lnTo>
                  <a:pt x="31225" y="84106"/>
                </a:lnTo>
                <a:lnTo>
                  <a:pt x="30886" y="84241"/>
                </a:lnTo>
                <a:lnTo>
                  <a:pt x="30479" y="84309"/>
                </a:lnTo>
                <a:lnTo>
                  <a:pt x="30071" y="84241"/>
                </a:lnTo>
                <a:lnTo>
                  <a:pt x="29732" y="84106"/>
                </a:lnTo>
                <a:lnTo>
                  <a:pt x="29393" y="83970"/>
                </a:lnTo>
                <a:lnTo>
                  <a:pt x="29053" y="83698"/>
                </a:lnTo>
                <a:lnTo>
                  <a:pt x="28850" y="83427"/>
                </a:lnTo>
                <a:lnTo>
                  <a:pt x="28646" y="83087"/>
                </a:lnTo>
                <a:lnTo>
                  <a:pt x="28510" y="82748"/>
                </a:lnTo>
                <a:lnTo>
                  <a:pt x="28442" y="82341"/>
                </a:lnTo>
                <a:lnTo>
                  <a:pt x="28442" y="82273"/>
                </a:lnTo>
                <a:lnTo>
                  <a:pt x="28510" y="81866"/>
                </a:lnTo>
                <a:lnTo>
                  <a:pt x="28646" y="81526"/>
                </a:lnTo>
                <a:lnTo>
                  <a:pt x="28782" y="81187"/>
                </a:lnTo>
                <a:lnTo>
                  <a:pt x="29053" y="80847"/>
                </a:lnTo>
                <a:lnTo>
                  <a:pt x="29325" y="80644"/>
                </a:lnTo>
                <a:lnTo>
                  <a:pt x="29664" y="80440"/>
                </a:lnTo>
                <a:lnTo>
                  <a:pt x="30071" y="80304"/>
                </a:lnTo>
                <a:close/>
                <a:moveTo>
                  <a:pt x="3530" y="815"/>
                </a:moveTo>
                <a:lnTo>
                  <a:pt x="2987" y="883"/>
                </a:lnTo>
                <a:lnTo>
                  <a:pt x="2512" y="1019"/>
                </a:lnTo>
                <a:lnTo>
                  <a:pt x="2036" y="1290"/>
                </a:lnTo>
                <a:lnTo>
                  <a:pt x="1629" y="1630"/>
                </a:lnTo>
                <a:lnTo>
                  <a:pt x="1290" y="2037"/>
                </a:lnTo>
                <a:lnTo>
                  <a:pt x="1086" y="2512"/>
                </a:lnTo>
                <a:lnTo>
                  <a:pt x="950" y="2987"/>
                </a:lnTo>
                <a:lnTo>
                  <a:pt x="882" y="3530"/>
                </a:lnTo>
                <a:lnTo>
                  <a:pt x="882" y="82612"/>
                </a:lnTo>
                <a:lnTo>
                  <a:pt x="950" y="83155"/>
                </a:lnTo>
                <a:lnTo>
                  <a:pt x="1086" y="83698"/>
                </a:lnTo>
                <a:lnTo>
                  <a:pt x="1358" y="84174"/>
                </a:lnTo>
                <a:lnTo>
                  <a:pt x="1765" y="84581"/>
                </a:lnTo>
                <a:lnTo>
                  <a:pt x="2172" y="84852"/>
                </a:lnTo>
                <a:lnTo>
                  <a:pt x="2715" y="85124"/>
                </a:lnTo>
                <a:lnTo>
                  <a:pt x="3258" y="85260"/>
                </a:lnTo>
                <a:lnTo>
                  <a:pt x="3869" y="85328"/>
                </a:lnTo>
                <a:lnTo>
                  <a:pt x="57156" y="85328"/>
                </a:lnTo>
                <a:lnTo>
                  <a:pt x="57767" y="85260"/>
                </a:lnTo>
                <a:lnTo>
                  <a:pt x="58310" y="85124"/>
                </a:lnTo>
                <a:lnTo>
                  <a:pt x="58785" y="84852"/>
                </a:lnTo>
                <a:lnTo>
                  <a:pt x="59260" y="84513"/>
                </a:lnTo>
                <a:lnTo>
                  <a:pt x="59600" y="84106"/>
                </a:lnTo>
                <a:lnTo>
                  <a:pt x="59871" y="83631"/>
                </a:lnTo>
                <a:lnTo>
                  <a:pt x="60075" y="83087"/>
                </a:lnTo>
                <a:lnTo>
                  <a:pt x="60143" y="82477"/>
                </a:lnTo>
                <a:lnTo>
                  <a:pt x="60143" y="3530"/>
                </a:lnTo>
                <a:lnTo>
                  <a:pt x="60075" y="2987"/>
                </a:lnTo>
                <a:lnTo>
                  <a:pt x="59939" y="2512"/>
                </a:lnTo>
                <a:lnTo>
                  <a:pt x="59668" y="2037"/>
                </a:lnTo>
                <a:lnTo>
                  <a:pt x="59328" y="1630"/>
                </a:lnTo>
                <a:lnTo>
                  <a:pt x="58921" y="1290"/>
                </a:lnTo>
                <a:lnTo>
                  <a:pt x="58446" y="1019"/>
                </a:lnTo>
                <a:lnTo>
                  <a:pt x="57903" y="883"/>
                </a:lnTo>
                <a:lnTo>
                  <a:pt x="57360" y="815"/>
                </a:lnTo>
                <a:close/>
                <a:moveTo>
                  <a:pt x="57971" y="679"/>
                </a:moveTo>
                <a:lnTo>
                  <a:pt x="58514" y="883"/>
                </a:lnTo>
                <a:lnTo>
                  <a:pt x="58989" y="1155"/>
                </a:lnTo>
                <a:lnTo>
                  <a:pt x="59464" y="1494"/>
                </a:lnTo>
                <a:lnTo>
                  <a:pt x="59804" y="1901"/>
                </a:lnTo>
                <a:lnTo>
                  <a:pt x="60075" y="2444"/>
                </a:lnTo>
                <a:lnTo>
                  <a:pt x="60211" y="2987"/>
                </a:lnTo>
                <a:lnTo>
                  <a:pt x="60279" y="3530"/>
                </a:lnTo>
                <a:lnTo>
                  <a:pt x="60279" y="82477"/>
                </a:lnTo>
                <a:lnTo>
                  <a:pt x="60211" y="83087"/>
                </a:lnTo>
                <a:lnTo>
                  <a:pt x="60075" y="83698"/>
                </a:lnTo>
                <a:lnTo>
                  <a:pt x="59736" y="84174"/>
                </a:lnTo>
                <a:lnTo>
                  <a:pt x="59396" y="84649"/>
                </a:lnTo>
                <a:lnTo>
                  <a:pt x="58921" y="84988"/>
                </a:lnTo>
                <a:lnTo>
                  <a:pt x="58378" y="85260"/>
                </a:lnTo>
                <a:lnTo>
                  <a:pt x="57767" y="85463"/>
                </a:lnTo>
                <a:lnTo>
                  <a:pt x="57156" y="85531"/>
                </a:lnTo>
                <a:lnTo>
                  <a:pt x="3869" y="85531"/>
                </a:lnTo>
                <a:lnTo>
                  <a:pt x="3190" y="85463"/>
                </a:lnTo>
                <a:lnTo>
                  <a:pt x="2647" y="85260"/>
                </a:lnTo>
                <a:lnTo>
                  <a:pt x="2104" y="84988"/>
                </a:lnTo>
                <a:lnTo>
                  <a:pt x="1629" y="84649"/>
                </a:lnTo>
                <a:lnTo>
                  <a:pt x="1222" y="84241"/>
                </a:lnTo>
                <a:lnTo>
                  <a:pt x="950" y="83766"/>
                </a:lnTo>
                <a:lnTo>
                  <a:pt x="747" y="83223"/>
                </a:lnTo>
                <a:lnTo>
                  <a:pt x="679" y="82612"/>
                </a:lnTo>
                <a:lnTo>
                  <a:pt x="679" y="3530"/>
                </a:lnTo>
                <a:lnTo>
                  <a:pt x="747" y="2987"/>
                </a:lnTo>
                <a:lnTo>
                  <a:pt x="950" y="2444"/>
                </a:lnTo>
                <a:lnTo>
                  <a:pt x="1154" y="1901"/>
                </a:lnTo>
                <a:lnTo>
                  <a:pt x="1561" y="1494"/>
                </a:lnTo>
                <a:lnTo>
                  <a:pt x="1969" y="1155"/>
                </a:lnTo>
                <a:lnTo>
                  <a:pt x="2444" y="883"/>
                </a:lnTo>
                <a:lnTo>
                  <a:pt x="2987" y="679"/>
                </a:lnTo>
                <a:close/>
                <a:moveTo>
                  <a:pt x="3530" y="1"/>
                </a:moveTo>
                <a:lnTo>
                  <a:pt x="2851" y="68"/>
                </a:lnTo>
                <a:lnTo>
                  <a:pt x="2172" y="204"/>
                </a:lnTo>
                <a:lnTo>
                  <a:pt x="1561" y="544"/>
                </a:lnTo>
                <a:lnTo>
                  <a:pt x="1018" y="1019"/>
                </a:lnTo>
                <a:lnTo>
                  <a:pt x="611" y="1562"/>
                </a:lnTo>
                <a:lnTo>
                  <a:pt x="272" y="2173"/>
                </a:lnTo>
                <a:lnTo>
                  <a:pt x="68" y="2852"/>
                </a:lnTo>
                <a:lnTo>
                  <a:pt x="0" y="3530"/>
                </a:lnTo>
                <a:lnTo>
                  <a:pt x="0" y="82612"/>
                </a:lnTo>
                <a:lnTo>
                  <a:pt x="68" y="83359"/>
                </a:lnTo>
                <a:lnTo>
                  <a:pt x="339" y="84038"/>
                </a:lnTo>
                <a:lnTo>
                  <a:pt x="679" y="84649"/>
                </a:lnTo>
                <a:lnTo>
                  <a:pt x="1154" y="85124"/>
                </a:lnTo>
                <a:lnTo>
                  <a:pt x="1697" y="85599"/>
                </a:lnTo>
                <a:lnTo>
                  <a:pt x="2376" y="85938"/>
                </a:lnTo>
                <a:lnTo>
                  <a:pt x="3055" y="86142"/>
                </a:lnTo>
                <a:lnTo>
                  <a:pt x="3869" y="86210"/>
                </a:lnTo>
                <a:lnTo>
                  <a:pt x="57156" y="86210"/>
                </a:lnTo>
                <a:lnTo>
                  <a:pt x="57903" y="86142"/>
                </a:lnTo>
                <a:lnTo>
                  <a:pt x="58582" y="85938"/>
                </a:lnTo>
                <a:lnTo>
                  <a:pt x="59260" y="85599"/>
                </a:lnTo>
                <a:lnTo>
                  <a:pt x="59804" y="85124"/>
                </a:lnTo>
                <a:lnTo>
                  <a:pt x="60347" y="84581"/>
                </a:lnTo>
                <a:lnTo>
                  <a:pt x="60686" y="83970"/>
                </a:lnTo>
                <a:lnTo>
                  <a:pt x="60890" y="83223"/>
                </a:lnTo>
                <a:lnTo>
                  <a:pt x="60957" y="82477"/>
                </a:lnTo>
                <a:lnTo>
                  <a:pt x="60957" y="3530"/>
                </a:lnTo>
                <a:lnTo>
                  <a:pt x="60890" y="2852"/>
                </a:lnTo>
                <a:lnTo>
                  <a:pt x="60686" y="2173"/>
                </a:lnTo>
                <a:lnTo>
                  <a:pt x="60347" y="1562"/>
                </a:lnTo>
                <a:lnTo>
                  <a:pt x="59939" y="1019"/>
                </a:lnTo>
                <a:lnTo>
                  <a:pt x="59396" y="544"/>
                </a:lnTo>
                <a:lnTo>
                  <a:pt x="58785" y="204"/>
                </a:lnTo>
                <a:lnTo>
                  <a:pt x="58106" y="68"/>
                </a:lnTo>
                <a:lnTo>
                  <a:pt x="57360" y="1"/>
                </a:lnTo>
                <a:close/>
              </a:path>
            </a:pathLst>
          </a:custGeom>
          <a:solidFill>
            <a:srgbClr val="FFFFFF"/>
          </a:solidFill>
          <a:ln w="9525" cap="flat" cmpd="sng">
            <a:solidFill>
              <a:srgbClr val="D9D9D9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23053371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+ 2 columns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80C970C7-B9F5-4832-ACB2-396B6D23811F}"/>
              </a:ext>
            </a:extLst>
          </p:cNvPr>
          <p:cNvSpPr/>
          <p:nvPr userDrawn="1"/>
        </p:nvSpPr>
        <p:spPr>
          <a:xfrm>
            <a:off x="272524" y="766717"/>
            <a:ext cx="3077068" cy="860266"/>
          </a:xfrm>
          <a:prstGeom prst="rect">
            <a:avLst/>
          </a:prstGeom>
          <a:solidFill>
            <a:srgbClr val="002E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E66027F-0C05-41B9-B83D-DD72A83A3824}"/>
              </a:ext>
            </a:extLst>
          </p:cNvPr>
          <p:cNvSpPr/>
          <p:nvPr userDrawn="1"/>
        </p:nvSpPr>
        <p:spPr>
          <a:xfrm>
            <a:off x="3339965" y="766717"/>
            <a:ext cx="3086233" cy="860266"/>
          </a:xfrm>
          <a:prstGeom prst="rect">
            <a:avLst/>
          </a:prstGeom>
          <a:solidFill>
            <a:srgbClr val="004D9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984CD20D-E7F0-45B3-B8BE-966CF0F027D8}"/>
              </a:ext>
            </a:extLst>
          </p:cNvPr>
          <p:cNvSpPr/>
          <p:nvPr userDrawn="1"/>
        </p:nvSpPr>
        <p:spPr>
          <a:xfrm>
            <a:off x="272524" y="1818733"/>
            <a:ext cx="2996198" cy="42916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63500" sx="102000" sy="102000" algn="ctr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7095F53-5A69-4165-84A8-DC6632A9AA03}"/>
              </a:ext>
            </a:extLst>
          </p:cNvPr>
          <p:cNvSpPr/>
          <p:nvPr userDrawn="1"/>
        </p:nvSpPr>
        <p:spPr>
          <a:xfrm>
            <a:off x="3430001" y="1818733"/>
            <a:ext cx="2996198" cy="42916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63500" sx="102000" sy="102000" algn="ctr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2" name="Shape 62"/>
          <p:cNvSpPr txBox="1">
            <a:spLocks noGrp="1"/>
          </p:cNvSpPr>
          <p:nvPr>
            <p:ph type="title"/>
          </p:nvPr>
        </p:nvSpPr>
        <p:spPr>
          <a:xfrm>
            <a:off x="356135" y="817085"/>
            <a:ext cx="5967663" cy="725966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 algn="ctr">
              <a:spcBef>
                <a:spcPts val="0"/>
              </a:spcBef>
              <a:defRPr>
                <a:solidFill>
                  <a:srgbClr val="E3E3E5"/>
                </a:solidFill>
                <a:latin typeface="Golos Text VF DemiBold" panose="020B0503020202020204" pitchFamily="34" charset="0"/>
                <a:ea typeface="Golos Text VF DemiBold" panose="020B0503020202020204" pitchFamily="34" charset="0"/>
              </a:defRPr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 dirty="0"/>
          </a:p>
        </p:txBody>
      </p:sp>
      <p:sp>
        <p:nvSpPr>
          <p:cNvPr id="63" name="Shape 63"/>
          <p:cNvSpPr txBox="1">
            <a:spLocks noGrp="1"/>
          </p:cNvSpPr>
          <p:nvPr>
            <p:ph type="body" idx="1"/>
          </p:nvPr>
        </p:nvSpPr>
        <p:spPr>
          <a:xfrm>
            <a:off x="272542" y="1818733"/>
            <a:ext cx="2996198" cy="4291600"/>
          </a:xfrm>
          <a:prstGeom prst="rect">
            <a:avLst/>
          </a:prstGeom>
        </p:spPr>
        <p:txBody>
          <a:bodyPr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buSzPct val="100000"/>
              <a:defRPr sz="1800" baseline="0">
                <a:solidFill>
                  <a:srgbClr val="111827"/>
                </a:solidFill>
                <a:latin typeface="Golos Text VF" panose="020B0503020202020204" pitchFamily="34" charset="0"/>
                <a:ea typeface="Golos Text VF" panose="020B0503020202020204" pitchFamily="34" charset="0"/>
              </a:defRPr>
            </a:lvl1pPr>
            <a:lvl2pPr lvl="1">
              <a:spcBef>
                <a:spcPts val="0"/>
              </a:spcBef>
              <a:buSzPct val="100000"/>
              <a:defRPr sz="2400"/>
            </a:lvl2pPr>
            <a:lvl3pPr lvl="2">
              <a:spcBef>
                <a:spcPts val="0"/>
              </a:spcBef>
              <a:buSzPct val="100000"/>
              <a:defRPr sz="2400"/>
            </a:lvl3pPr>
            <a:lvl4pPr lvl="3">
              <a:spcBef>
                <a:spcPts val="0"/>
              </a:spcBef>
              <a:buSzPct val="100000"/>
              <a:defRPr sz="2400"/>
            </a:lvl4pPr>
            <a:lvl5pPr lvl="4">
              <a:spcBef>
                <a:spcPts val="0"/>
              </a:spcBef>
              <a:buSzPct val="100000"/>
              <a:defRPr sz="2400"/>
            </a:lvl5pPr>
            <a:lvl6pPr lvl="5">
              <a:spcBef>
                <a:spcPts val="0"/>
              </a:spcBef>
              <a:buSzPct val="100000"/>
              <a:defRPr sz="2400"/>
            </a:lvl6pPr>
            <a:lvl7pPr lvl="6">
              <a:spcBef>
                <a:spcPts val="0"/>
              </a:spcBef>
              <a:buSzPct val="100000"/>
              <a:defRPr sz="2400"/>
            </a:lvl7pPr>
            <a:lvl8pPr lvl="7">
              <a:spcBef>
                <a:spcPts val="0"/>
              </a:spcBef>
              <a:buSzPct val="100000"/>
              <a:defRPr sz="2400"/>
            </a:lvl8pPr>
            <a:lvl9pPr lvl="8">
              <a:spcBef>
                <a:spcPts val="0"/>
              </a:spcBef>
              <a:buSzPct val="100000"/>
              <a:defRPr sz="2400"/>
            </a:lvl9pPr>
          </a:lstStyle>
          <a:p>
            <a:endParaRPr dirty="0"/>
          </a:p>
        </p:txBody>
      </p:sp>
      <p:sp>
        <p:nvSpPr>
          <p:cNvPr id="64" name="Shape 64"/>
          <p:cNvSpPr txBox="1">
            <a:spLocks noGrp="1"/>
          </p:cNvSpPr>
          <p:nvPr>
            <p:ph type="body" idx="2"/>
          </p:nvPr>
        </p:nvSpPr>
        <p:spPr>
          <a:xfrm>
            <a:off x="3430001" y="1818733"/>
            <a:ext cx="2996198" cy="4291600"/>
          </a:xfrm>
          <a:prstGeom prst="rect">
            <a:avLst/>
          </a:prstGeom>
        </p:spPr>
        <p:txBody>
          <a:bodyPr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buSzPct val="100000"/>
              <a:defRPr sz="1800">
                <a:solidFill>
                  <a:srgbClr val="111827"/>
                </a:solidFill>
                <a:latin typeface="Golos Text VF" panose="020B0503020202020204" pitchFamily="34" charset="0"/>
                <a:ea typeface="Golos Text VF" panose="020B0503020202020204" pitchFamily="34" charset="0"/>
              </a:defRPr>
            </a:lvl1pPr>
            <a:lvl2pPr lvl="1">
              <a:spcBef>
                <a:spcPts val="0"/>
              </a:spcBef>
              <a:buSzPct val="100000"/>
              <a:defRPr sz="2400"/>
            </a:lvl2pPr>
            <a:lvl3pPr lvl="2">
              <a:spcBef>
                <a:spcPts val="0"/>
              </a:spcBef>
              <a:buSzPct val="100000"/>
              <a:defRPr sz="2400"/>
            </a:lvl3pPr>
            <a:lvl4pPr lvl="3">
              <a:spcBef>
                <a:spcPts val="0"/>
              </a:spcBef>
              <a:buSzPct val="100000"/>
              <a:defRPr sz="2400"/>
            </a:lvl4pPr>
            <a:lvl5pPr lvl="4">
              <a:spcBef>
                <a:spcPts val="0"/>
              </a:spcBef>
              <a:buSzPct val="100000"/>
              <a:defRPr sz="2400"/>
            </a:lvl5pPr>
            <a:lvl6pPr lvl="5">
              <a:spcBef>
                <a:spcPts val="0"/>
              </a:spcBef>
              <a:buSzPct val="100000"/>
              <a:defRPr sz="2400"/>
            </a:lvl6pPr>
            <a:lvl7pPr lvl="6">
              <a:spcBef>
                <a:spcPts val="0"/>
              </a:spcBef>
              <a:buSzPct val="100000"/>
              <a:defRPr sz="2400"/>
            </a:lvl7pPr>
            <a:lvl8pPr lvl="7">
              <a:spcBef>
                <a:spcPts val="0"/>
              </a:spcBef>
              <a:buSzPct val="100000"/>
              <a:defRPr sz="2400"/>
            </a:lvl8pPr>
            <a:lvl9pPr lvl="8">
              <a:spcBef>
                <a:spcPts val="0"/>
              </a:spcBef>
              <a:buSzPct val="100000"/>
              <a:defRPr sz="2400"/>
            </a:lvl9pPr>
          </a:lstStyle>
          <a:p>
            <a:endParaRPr dirty="0"/>
          </a:p>
        </p:txBody>
      </p:sp>
      <p:sp>
        <p:nvSpPr>
          <p:cNvPr id="5" name="Рисунок 4"/>
          <p:cNvSpPr>
            <a:spLocks noGrp="1"/>
          </p:cNvSpPr>
          <p:nvPr>
            <p:ph type="pic" sz="quarter" idx="10"/>
          </p:nvPr>
        </p:nvSpPr>
        <p:spPr>
          <a:xfrm>
            <a:off x="6997566" y="0"/>
            <a:ext cx="5194433" cy="6858000"/>
          </a:xfrm>
          <a:solidFill>
            <a:schemeClr val="bg1"/>
          </a:solidFill>
        </p:spPr>
        <p:txBody>
          <a:bodyPr anchor="ctr"/>
          <a:lstStyle>
            <a:lvl1pPr algn="ctr">
              <a:defRPr>
                <a:latin typeface="Golos Text VF" panose="020B0503020202020204" pitchFamily="34" charset="0"/>
                <a:ea typeface="Golos Text VF" panose="020B0503020202020204" pitchFamily="34" charset="0"/>
              </a:defRPr>
            </a:lvl1pPr>
          </a:lstStyle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372224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2">
            <a:extLst>
              <a:ext uri="{FF2B5EF4-FFF2-40B4-BE49-F238E27FC236}">
                <a16:creationId xmlns:a16="http://schemas.microsoft.com/office/drawing/2014/main" id="{E87B5662-D40C-4449-9255-576168CABF8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2028204"/>
            <a:ext cx="12192000" cy="2801592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937C31F5-16E0-4B07-88E6-11EC54CC9181}"/>
              </a:ext>
            </a:extLst>
          </p:cNvPr>
          <p:cNvSpPr/>
          <p:nvPr userDrawn="1"/>
        </p:nvSpPr>
        <p:spPr>
          <a:xfrm>
            <a:off x="-34" y="-1"/>
            <a:ext cx="540000" cy="6858000"/>
          </a:xfrm>
          <a:prstGeom prst="rect">
            <a:avLst/>
          </a:prstGeom>
          <a:solidFill>
            <a:srgbClr val="E3E3E5">
              <a:alpha val="85000"/>
            </a:srgbClr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0C244BE-BC1E-467E-B0BE-7660AF6BE578}"/>
              </a:ext>
            </a:extLst>
          </p:cNvPr>
          <p:cNvSpPr/>
          <p:nvPr userDrawn="1"/>
        </p:nvSpPr>
        <p:spPr>
          <a:xfrm>
            <a:off x="986256" y="0"/>
            <a:ext cx="360000" cy="6858000"/>
          </a:xfrm>
          <a:prstGeom prst="rect">
            <a:avLst/>
          </a:prstGeom>
          <a:solidFill>
            <a:srgbClr val="E50002">
              <a:alpha val="85000"/>
            </a:srgbClr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438CED5-B60B-4203-83BB-E8B65F035A8D}"/>
              </a:ext>
            </a:extLst>
          </p:cNvPr>
          <p:cNvSpPr/>
          <p:nvPr userDrawn="1"/>
        </p:nvSpPr>
        <p:spPr>
          <a:xfrm>
            <a:off x="6534149" y="1934678"/>
            <a:ext cx="5657817" cy="2974206"/>
          </a:xfrm>
          <a:prstGeom prst="rect">
            <a:avLst/>
          </a:prstGeom>
          <a:solidFill>
            <a:srgbClr val="111827">
              <a:alpha val="8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914C27C3-6B38-4CD2-9B43-48D8AC112BB1}"/>
              </a:ext>
            </a:extLst>
          </p:cNvPr>
          <p:cNvSpPr/>
          <p:nvPr userDrawn="1"/>
        </p:nvSpPr>
        <p:spPr>
          <a:xfrm>
            <a:off x="534667" y="0"/>
            <a:ext cx="450000" cy="6858000"/>
          </a:xfrm>
          <a:prstGeom prst="rect">
            <a:avLst/>
          </a:prstGeom>
          <a:solidFill>
            <a:srgbClr val="004D9F">
              <a:alpha val="85000"/>
            </a:srgbClr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4" name="Shape 34"/>
          <p:cNvSpPr txBox="1">
            <a:spLocks noGrp="1"/>
          </p:cNvSpPr>
          <p:nvPr>
            <p:ph type="body" idx="1"/>
          </p:nvPr>
        </p:nvSpPr>
        <p:spPr>
          <a:xfrm>
            <a:off x="7057991" y="2882399"/>
            <a:ext cx="4171951" cy="1093199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marL="0" lvl="0" indent="0" algn="l" rtl="0">
              <a:lnSpc>
                <a:spcPct val="100000"/>
              </a:lnSpc>
              <a:spcBef>
                <a:spcPts val="0"/>
              </a:spcBef>
              <a:buNone/>
              <a:defRPr b="0" i="1">
                <a:solidFill>
                  <a:schemeClr val="bg1"/>
                </a:solidFill>
                <a:latin typeface="Golos Text VF" panose="020B0503020202020204" pitchFamily="34" charset="0"/>
                <a:ea typeface="Golos Text VF" panose="020B0503020202020204" pitchFamily="34" charset="0"/>
              </a:defRPr>
            </a:lvl1pPr>
            <a:lvl2pPr lvl="1" algn="ctr" rtl="0">
              <a:spcBef>
                <a:spcPts val="0"/>
              </a:spcBef>
              <a:defRPr b="1" i="1"/>
            </a:lvl2pPr>
            <a:lvl3pPr lvl="2" algn="ctr" rtl="0">
              <a:spcBef>
                <a:spcPts val="0"/>
              </a:spcBef>
              <a:defRPr b="1" i="1"/>
            </a:lvl3pPr>
            <a:lvl4pPr lvl="3" algn="ctr" rtl="0">
              <a:spcBef>
                <a:spcPts val="0"/>
              </a:spcBef>
              <a:defRPr b="1" i="1"/>
            </a:lvl4pPr>
            <a:lvl5pPr lvl="4" algn="ctr" rtl="0">
              <a:spcBef>
                <a:spcPts val="0"/>
              </a:spcBef>
              <a:defRPr b="1" i="1"/>
            </a:lvl5pPr>
            <a:lvl6pPr lvl="5" algn="ctr" rtl="0">
              <a:spcBef>
                <a:spcPts val="0"/>
              </a:spcBef>
              <a:defRPr b="1" i="1"/>
            </a:lvl6pPr>
            <a:lvl7pPr lvl="6" algn="ctr" rtl="0">
              <a:spcBef>
                <a:spcPts val="0"/>
              </a:spcBef>
              <a:defRPr b="1" i="1"/>
            </a:lvl7pPr>
            <a:lvl8pPr lvl="7" algn="ctr" rtl="0">
              <a:spcBef>
                <a:spcPts val="0"/>
              </a:spcBef>
              <a:defRPr b="1" i="1"/>
            </a:lvl8pPr>
            <a:lvl9pPr lvl="8" algn="ctr">
              <a:spcBef>
                <a:spcPts val="0"/>
              </a:spcBef>
              <a:defRPr b="1" i="1"/>
            </a:lvl9pPr>
          </a:lstStyle>
          <a:p>
            <a:endParaRPr dirty="0"/>
          </a:p>
        </p:txBody>
      </p:sp>
      <p:sp>
        <p:nvSpPr>
          <p:cNvPr id="11" name="Shape 47">
            <a:extLst>
              <a:ext uri="{FF2B5EF4-FFF2-40B4-BE49-F238E27FC236}">
                <a16:creationId xmlns:a16="http://schemas.microsoft.com/office/drawing/2014/main" id="{B38C3D03-931B-4B52-8EE3-681C4C9142A6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463040" y="576819"/>
            <a:ext cx="6545178" cy="847999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 algn="l">
              <a:spcBef>
                <a:spcPts val="0"/>
              </a:spcBef>
              <a:defRPr>
                <a:solidFill>
                  <a:srgbClr val="111827"/>
                </a:solidFill>
                <a:latin typeface="Golos Text VF DemiBold" panose="020B0503020202020204" pitchFamily="34" charset="0"/>
                <a:ea typeface="Golos Text VF DemiBold" panose="020B0503020202020204" pitchFamily="34" charset="0"/>
              </a:defRPr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78836479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lank small"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Рисунок 8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3070225"/>
          </a:xfrm>
          <a:solidFill>
            <a:srgbClr val="E3E3E5"/>
          </a:solidFill>
        </p:spPr>
        <p:txBody>
          <a:bodyPr anchor="ctr"/>
          <a:lstStyle>
            <a:lvl1pPr algn="ctr">
              <a:defRPr>
                <a:latin typeface="Golos Text VF" panose="020B0503020202020204" pitchFamily="34" charset="0"/>
                <a:ea typeface="Golos Text VF" panose="020B0503020202020204" pitchFamily="34" charset="0"/>
              </a:defRPr>
            </a:lvl1pPr>
          </a:lstStyle>
          <a:p>
            <a:endParaRPr lang="ru-RU" dirty="0"/>
          </a:p>
        </p:txBody>
      </p:sp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288759" y="231993"/>
            <a:ext cx="5743266" cy="682407"/>
          </a:xfrm>
        </p:spPr>
        <p:txBody>
          <a:bodyPr anchor="t">
            <a:normAutofit/>
          </a:bodyPr>
          <a:lstStyle>
            <a:lvl1pPr>
              <a:defRPr sz="3800">
                <a:solidFill>
                  <a:schemeClr val="bg1"/>
                </a:solidFill>
                <a:latin typeface="Golos Text VF DemiBold" panose="020B0503020202020204" pitchFamily="34" charset="0"/>
                <a:ea typeface="Golos Text VF DemiBold" panose="020B0503020202020204" pitchFamily="34" charset="0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8" name="Текст 2"/>
          <p:cNvSpPr>
            <a:spLocks noGrp="1"/>
          </p:cNvSpPr>
          <p:nvPr>
            <p:ph type="body" idx="1"/>
          </p:nvPr>
        </p:nvSpPr>
        <p:spPr>
          <a:xfrm>
            <a:off x="303250" y="1203727"/>
            <a:ext cx="4990645" cy="846454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bg1"/>
                </a:solidFill>
                <a:latin typeface="Golos Text VF" panose="020B0503020202020204" pitchFamily="34" charset="0"/>
                <a:ea typeface="Golos Text VF" panose="020B050302020202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19067392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Титульный лист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4"/>
          <p:cNvSpPr/>
          <p:nvPr userDrawn="1"/>
        </p:nvSpPr>
        <p:spPr>
          <a:xfrm rot="16200000">
            <a:off x="5040415" y="-1357180"/>
            <a:ext cx="2111172" cy="12192001"/>
          </a:xfrm>
          <a:prstGeom prst="rect">
            <a:avLst/>
          </a:prstGeom>
          <a:solidFill>
            <a:srgbClr val="004D9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Заголовок 10"/>
          <p:cNvSpPr>
            <a:spLocks noGrp="1"/>
          </p:cNvSpPr>
          <p:nvPr>
            <p:ph type="title" hasCustomPrompt="1"/>
          </p:nvPr>
        </p:nvSpPr>
        <p:spPr>
          <a:xfrm>
            <a:off x="0" y="3774897"/>
            <a:ext cx="12192000" cy="1923259"/>
          </a:xfrm>
          <a:noFill/>
          <a:ln>
            <a:noFill/>
          </a:ln>
        </p:spPr>
        <p:txBody>
          <a:bodyPr/>
          <a:lstStyle>
            <a:lvl1pPr algn="ctr">
              <a:defRPr>
                <a:solidFill>
                  <a:srgbClr val="E3E3E5"/>
                </a:solidFill>
                <a:latin typeface="Golos Text VF DemiBold" panose="020B0503020202020204" pitchFamily="34" charset="0"/>
                <a:ea typeface="Golos Text VF DemiBold" panose="020B0503020202020204" pitchFamily="34" charset="0"/>
              </a:defRPr>
            </a:lvl1pPr>
          </a:lstStyle>
          <a:p>
            <a:r>
              <a:rPr lang="ru-RU" dirty="0"/>
              <a:t>НАЗВАНИЕ</a:t>
            </a:r>
          </a:p>
        </p:txBody>
      </p:sp>
    </p:spTree>
    <p:extLst>
      <p:ext uri="{BB962C8B-B14F-4D97-AF65-F5344CB8AC3E}">
        <p14:creationId xmlns:p14="http://schemas.microsoft.com/office/powerpoint/2010/main" val="222366945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big"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639FC737-E5A8-49DD-907A-E9C9C72B7EC8}"/>
              </a:ext>
            </a:extLst>
          </p:cNvPr>
          <p:cNvGrpSpPr/>
          <p:nvPr userDrawn="1"/>
        </p:nvGrpSpPr>
        <p:grpSpPr>
          <a:xfrm rot="10800000">
            <a:off x="0" y="1600200"/>
            <a:ext cx="12192000" cy="3657600"/>
            <a:chOff x="0" y="1600200"/>
            <a:chExt cx="12192000" cy="3657600"/>
          </a:xfrm>
        </p:grpSpPr>
        <p:sp>
          <p:nvSpPr>
            <p:cNvPr id="2" name="Rectangle 1">
              <a:extLst>
                <a:ext uri="{FF2B5EF4-FFF2-40B4-BE49-F238E27FC236}">
                  <a16:creationId xmlns:a16="http://schemas.microsoft.com/office/drawing/2014/main" id="{E0ADDE35-3791-4272-A573-AF7CC2AC7067}"/>
                </a:ext>
              </a:extLst>
            </p:cNvPr>
            <p:cNvSpPr/>
            <p:nvPr userDrawn="1"/>
          </p:nvSpPr>
          <p:spPr>
            <a:xfrm>
              <a:off x="0" y="1600200"/>
              <a:ext cx="12192000" cy="3657600"/>
            </a:xfrm>
            <a:prstGeom prst="rect">
              <a:avLst/>
            </a:prstGeom>
            <a:gradFill>
              <a:gsLst>
                <a:gs pos="0">
                  <a:srgbClr val="111827"/>
                </a:gs>
                <a:gs pos="100000">
                  <a:srgbClr val="004D9F"/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" name="Diamond 2">
              <a:extLst>
                <a:ext uri="{FF2B5EF4-FFF2-40B4-BE49-F238E27FC236}">
                  <a16:creationId xmlns:a16="http://schemas.microsoft.com/office/drawing/2014/main" id="{CCBF18E0-C90A-4EEE-BC2A-59605E8F7D09}"/>
                </a:ext>
              </a:extLst>
            </p:cNvPr>
            <p:cNvSpPr/>
            <p:nvPr userDrawn="1"/>
          </p:nvSpPr>
          <p:spPr>
            <a:xfrm rot="5400000">
              <a:off x="481976" y="2392673"/>
              <a:ext cx="1922493" cy="1922493"/>
            </a:xfrm>
            <a:prstGeom prst="diamond">
              <a:avLst/>
            </a:prstGeom>
            <a:solidFill>
              <a:srgbClr val="E3E3E5"/>
            </a:solidFill>
            <a:ln w="38100" cap="flat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" name="Diamond 3">
              <a:extLst>
                <a:ext uri="{FF2B5EF4-FFF2-40B4-BE49-F238E27FC236}">
                  <a16:creationId xmlns:a16="http://schemas.microsoft.com/office/drawing/2014/main" id="{3312DFC1-1756-480E-A7D6-9E98451EB064}"/>
                </a:ext>
              </a:extLst>
            </p:cNvPr>
            <p:cNvSpPr/>
            <p:nvPr userDrawn="1"/>
          </p:nvSpPr>
          <p:spPr>
            <a:xfrm>
              <a:off x="8458200" y="1785751"/>
              <a:ext cx="3286497" cy="3286497"/>
            </a:xfrm>
            <a:prstGeom prst="diamond">
              <a:avLst/>
            </a:prstGeom>
            <a:noFill/>
            <a:ln w="38100" cap="flat">
              <a:solidFill>
                <a:srgbClr val="E3E3E5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" name="Diamond 4">
              <a:extLst>
                <a:ext uri="{FF2B5EF4-FFF2-40B4-BE49-F238E27FC236}">
                  <a16:creationId xmlns:a16="http://schemas.microsoft.com/office/drawing/2014/main" id="{E1A45930-0366-42DE-B430-F1105B22798F}"/>
                </a:ext>
              </a:extLst>
            </p:cNvPr>
            <p:cNvSpPr/>
            <p:nvPr userDrawn="1"/>
          </p:nvSpPr>
          <p:spPr>
            <a:xfrm>
              <a:off x="7714880" y="2392673"/>
              <a:ext cx="2072651" cy="2072651"/>
            </a:xfrm>
            <a:prstGeom prst="diamond">
              <a:avLst/>
            </a:prstGeom>
            <a:noFill/>
            <a:ln w="38100" cap="flat">
              <a:solidFill>
                <a:srgbClr val="E3E3E5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7" name="Заголовок 1"/>
          <p:cNvSpPr>
            <a:spLocks noGrp="1"/>
          </p:cNvSpPr>
          <p:nvPr>
            <p:ph type="title"/>
          </p:nvPr>
        </p:nvSpPr>
        <p:spPr>
          <a:xfrm>
            <a:off x="6448734" y="799884"/>
            <a:ext cx="5743266" cy="778660"/>
          </a:xfrm>
        </p:spPr>
        <p:txBody>
          <a:bodyPr anchor="t">
            <a:normAutofit/>
          </a:bodyPr>
          <a:lstStyle>
            <a:lvl1pPr>
              <a:defRPr sz="4400">
                <a:solidFill>
                  <a:srgbClr val="111827"/>
                </a:solidFill>
                <a:latin typeface="Golos Text VF DemiBold" panose="020B0503020202020204" pitchFamily="34" charset="0"/>
                <a:ea typeface="Golos Text VF DemiBold" panose="020B0503020202020204" pitchFamily="34" charset="0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8" name="Текст 2"/>
          <p:cNvSpPr>
            <a:spLocks noGrp="1"/>
          </p:cNvSpPr>
          <p:nvPr>
            <p:ph type="body" idx="1"/>
          </p:nvPr>
        </p:nvSpPr>
        <p:spPr>
          <a:xfrm>
            <a:off x="4653870" y="1771617"/>
            <a:ext cx="4990645" cy="3281646"/>
          </a:xfrm>
        </p:spPr>
        <p:txBody>
          <a:bodyPr/>
          <a:lstStyle>
            <a:lvl1pPr marL="0" indent="0">
              <a:buNone/>
              <a:defRPr sz="2400">
                <a:solidFill>
                  <a:srgbClr val="E3E3E5"/>
                </a:solidFill>
                <a:latin typeface="Golos Text VF" panose="020B0503020202020204" pitchFamily="34" charset="0"/>
                <a:ea typeface="Golos Text VF" panose="020B050302020202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37886286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small"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11B5DF42-0C43-48F9-9C7A-C09A28924BDF}"/>
              </a:ext>
            </a:extLst>
          </p:cNvPr>
          <p:cNvSpPr/>
          <p:nvPr userDrawn="1"/>
        </p:nvSpPr>
        <p:spPr>
          <a:xfrm>
            <a:off x="0" y="1600200"/>
            <a:ext cx="12192000" cy="3657600"/>
          </a:xfrm>
          <a:prstGeom prst="rect">
            <a:avLst/>
          </a:prstGeom>
          <a:gradFill>
            <a:gsLst>
              <a:gs pos="0">
                <a:srgbClr val="111827"/>
              </a:gs>
              <a:gs pos="100000">
                <a:srgbClr val="004D9F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Diamond 4">
            <a:extLst>
              <a:ext uri="{FF2B5EF4-FFF2-40B4-BE49-F238E27FC236}">
                <a16:creationId xmlns:a16="http://schemas.microsoft.com/office/drawing/2014/main" id="{2128DA17-321B-4D94-BB5C-2FC5C26A5774}"/>
              </a:ext>
            </a:extLst>
          </p:cNvPr>
          <p:cNvSpPr/>
          <p:nvPr userDrawn="1"/>
        </p:nvSpPr>
        <p:spPr>
          <a:xfrm rot="5400000">
            <a:off x="481976" y="2392673"/>
            <a:ext cx="1922493" cy="1922493"/>
          </a:xfrm>
          <a:prstGeom prst="diamond">
            <a:avLst/>
          </a:prstGeom>
          <a:solidFill>
            <a:srgbClr val="E3E3E5"/>
          </a:solidFill>
          <a:ln w="38100" cap="flat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Diamond 2">
            <a:extLst>
              <a:ext uri="{FF2B5EF4-FFF2-40B4-BE49-F238E27FC236}">
                <a16:creationId xmlns:a16="http://schemas.microsoft.com/office/drawing/2014/main" id="{DC865CD4-2E9A-4895-9356-2A6926CA0475}"/>
              </a:ext>
            </a:extLst>
          </p:cNvPr>
          <p:cNvSpPr/>
          <p:nvPr userDrawn="1"/>
        </p:nvSpPr>
        <p:spPr>
          <a:xfrm>
            <a:off x="8594933" y="1794296"/>
            <a:ext cx="3286497" cy="3286497"/>
          </a:xfrm>
          <a:prstGeom prst="diamond">
            <a:avLst/>
          </a:prstGeom>
          <a:noFill/>
          <a:ln w="38100" cap="flat">
            <a:solidFill>
              <a:srgbClr val="E3E3E5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Diamond 6">
            <a:extLst>
              <a:ext uri="{FF2B5EF4-FFF2-40B4-BE49-F238E27FC236}">
                <a16:creationId xmlns:a16="http://schemas.microsoft.com/office/drawing/2014/main" id="{812FD497-D14F-41BE-BE0C-2F4CBD01A8E4}"/>
              </a:ext>
            </a:extLst>
          </p:cNvPr>
          <p:cNvSpPr/>
          <p:nvPr userDrawn="1"/>
        </p:nvSpPr>
        <p:spPr>
          <a:xfrm>
            <a:off x="7851613" y="2401218"/>
            <a:ext cx="2072651" cy="2072651"/>
          </a:xfrm>
          <a:prstGeom prst="diamond">
            <a:avLst/>
          </a:prstGeom>
          <a:noFill/>
          <a:ln w="38100" cap="flat">
            <a:solidFill>
              <a:srgbClr val="E3E3E5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298384" y="799884"/>
            <a:ext cx="5743266" cy="778660"/>
          </a:xfrm>
        </p:spPr>
        <p:txBody>
          <a:bodyPr anchor="t">
            <a:normAutofit/>
          </a:bodyPr>
          <a:lstStyle>
            <a:lvl1pPr>
              <a:defRPr sz="4400">
                <a:solidFill>
                  <a:srgbClr val="111827"/>
                </a:solidFill>
                <a:latin typeface="Golos Text VF DemiBold" panose="020B0503020202020204" pitchFamily="34" charset="0"/>
                <a:ea typeface="Golos Text VF DemiBold" panose="020B0503020202020204" pitchFamily="34" charset="0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8" name="Текст 2"/>
          <p:cNvSpPr>
            <a:spLocks noGrp="1"/>
          </p:cNvSpPr>
          <p:nvPr>
            <p:ph type="body" idx="1"/>
          </p:nvPr>
        </p:nvSpPr>
        <p:spPr>
          <a:xfrm>
            <a:off x="2565187" y="1790868"/>
            <a:ext cx="4990645" cy="3281646"/>
          </a:xfrm>
        </p:spPr>
        <p:txBody>
          <a:bodyPr/>
          <a:lstStyle>
            <a:lvl1pPr marL="0" indent="0">
              <a:buNone/>
              <a:defRPr sz="2400">
                <a:solidFill>
                  <a:srgbClr val="E3E3E5"/>
                </a:solidFill>
                <a:latin typeface="Golos Text VF" panose="020B0503020202020204" pitchFamily="34" charset="0"/>
                <a:ea typeface="Golos Text VF" panose="020B050302020202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170961971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lank big"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639FC737-E5A8-49DD-907A-E9C9C72B7EC8}"/>
              </a:ext>
            </a:extLst>
          </p:cNvPr>
          <p:cNvGrpSpPr/>
          <p:nvPr userDrawn="1"/>
        </p:nvGrpSpPr>
        <p:grpSpPr>
          <a:xfrm rot="10800000">
            <a:off x="0" y="1600200"/>
            <a:ext cx="12192000" cy="3657600"/>
            <a:chOff x="0" y="1600200"/>
            <a:chExt cx="12192000" cy="3657600"/>
          </a:xfrm>
        </p:grpSpPr>
        <p:sp>
          <p:nvSpPr>
            <p:cNvPr id="2" name="Rectangle 1">
              <a:extLst>
                <a:ext uri="{FF2B5EF4-FFF2-40B4-BE49-F238E27FC236}">
                  <a16:creationId xmlns:a16="http://schemas.microsoft.com/office/drawing/2014/main" id="{E0ADDE35-3791-4272-A573-AF7CC2AC7067}"/>
                </a:ext>
              </a:extLst>
            </p:cNvPr>
            <p:cNvSpPr/>
            <p:nvPr userDrawn="1"/>
          </p:nvSpPr>
          <p:spPr>
            <a:xfrm>
              <a:off x="0" y="1600200"/>
              <a:ext cx="12192000" cy="3657600"/>
            </a:xfrm>
            <a:prstGeom prst="rect">
              <a:avLst/>
            </a:prstGeom>
            <a:gradFill>
              <a:gsLst>
                <a:gs pos="0">
                  <a:srgbClr val="111827"/>
                </a:gs>
                <a:gs pos="100000">
                  <a:srgbClr val="004D9F"/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" name="Diamond 2">
              <a:extLst>
                <a:ext uri="{FF2B5EF4-FFF2-40B4-BE49-F238E27FC236}">
                  <a16:creationId xmlns:a16="http://schemas.microsoft.com/office/drawing/2014/main" id="{CCBF18E0-C90A-4EEE-BC2A-59605E8F7D09}"/>
                </a:ext>
              </a:extLst>
            </p:cNvPr>
            <p:cNvSpPr/>
            <p:nvPr userDrawn="1"/>
          </p:nvSpPr>
          <p:spPr>
            <a:xfrm rot="5400000">
              <a:off x="481976" y="2392673"/>
              <a:ext cx="1922493" cy="1922493"/>
            </a:xfrm>
            <a:prstGeom prst="diamond">
              <a:avLst/>
            </a:prstGeom>
            <a:solidFill>
              <a:srgbClr val="E3E3E5"/>
            </a:solidFill>
            <a:ln w="38100" cap="flat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" name="Diamond 3">
              <a:extLst>
                <a:ext uri="{FF2B5EF4-FFF2-40B4-BE49-F238E27FC236}">
                  <a16:creationId xmlns:a16="http://schemas.microsoft.com/office/drawing/2014/main" id="{3312DFC1-1756-480E-A7D6-9E98451EB064}"/>
                </a:ext>
              </a:extLst>
            </p:cNvPr>
            <p:cNvSpPr/>
            <p:nvPr userDrawn="1"/>
          </p:nvSpPr>
          <p:spPr>
            <a:xfrm>
              <a:off x="8458200" y="1785751"/>
              <a:ext cx="3286497" cy="3286497"/>
            </a:xfrm>
            <a:prstGeom prst="diamond">
              <a:avLst/>
            </a:prstGeom>
            <a:noFill/>
            <a:ln w="38100" cap="flat">
              <a:solidFill>
                <a:srgbClr val="E3E3E5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" name="Diamond 4">
              <a:extLst>
                <a:ext uri="{FF2B5EF4-FFF2-40B4-BE49-F238E27FC236}">
                  <a16:creationId xmlns:a16="http://schemas.microsoft.com/office/drawing/2014/main" id="{E1A45930-0366-42DE-B430-F1105B22798F}"/>
                </a:ext>
              </a:extLst>
            </p:cNvPr>
            <p:cNvSpPr/>
            <p:nvPr userDrawn="1"/>
          </p:nvSpPr>
          <p:spPr>
            <a:xfrm>
              <a:off x="7714880" y="2392673"/>
              <a:ext cx="2072651" cy="2072651"/>
            </a:xfrm>
            <a:prstGeom prst="diamond">
              <a:avLst/>
            </a:prstGeom>
            <a:noFill/>
            <a:ln w="38100" cap="flat">
              <a:solidFill>
                <a:srgbClr val="E3E3E5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7" name="Заголовок 1"/>
          <p:cNvSpPr>
            <a:spLocks noGrp="1"/>
          </p:cNvSpPr>
          <p:nvPr>
            <p:ph type="title"/>
          </p:nvPr>
        </p:nvSpPr>
        <p:spPr>
          <a:xfrm>
            <a:off x="6448734" y="799884"/>
            <a:ext cx="5743266" cy="778660"/>
          </a:xfrm>
        </p:spPr>
        <p:txBody>
          <a:bodyPr anchor="t">
            <a:normAutofit/>
          </a:bodyPr>
          <a:lstStyle>
            <a:lvl1pPr>
              <a:defRPr sz="4400">
                <a:solidFill>
                  <a:srgbClr val="111827"/>
                </a:solidFill>
                <a:latin typeface="Golos Text VF DemiBold" panose="020B0503020202020204" pitchFamily="34" charset="0"/>
                <a:ea typeface="Golos Text VF DemiBold" panose="020B0503020202020204" pitchFamily="34" charset="0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8" name="Текст 2"/>
          <p:cNvSpPr>
            <a:spLocks noGrp="1"/>
          </p:cNvSpPr>
          <p:nvPr>
            <p:ph type="body" idx="1"/>
          </p:nvPr>
        </p:nvSpPr>
        <p:spPr>
          <a:xfrm>
            <a:off x="4653870" y="1771617"/>
            <a:ext cx="4990645" cy="3281646"/>
          </a:xfrm>
        </p:spPr>
        <p:txBody>
          <a:bodyPr/>
          <a:lstStyle>
            <a:lvl1pPr marL="0" indent="0">
              <a:buNone/>
              <a:defRPr sz="2400">
                <a:solidFill>
                  <a:srgbClr val="E3E3E5"/>
                </a:solidFill>
                <a:latin typeface="Golos Text VF" panose="020B0503020202020204" pitchFamily="34" charset="0"/>
                <a:ea typeface="Golos Text VF" panose="020B050302020202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10" name="Shape 401">
            <a:extLst>
              <a:ext uri="{FF2B5EF4-FFF2-40B4-BE49-F238E27FC236}">
                <a16:creationId xmlns:a16="http://schemas.microsoft.com/office/drawing/2014/main" id="{121C60BB-4F55-4C52-B535-E52206786BC3}"/>
              </a:ext>
            </a:extLst>
          </p:cNvPr>
          <p:cNvSpPr/>
          <p:nvPr userDrawn="1"/>
        </p:nvSpPr>
        <p:spPr>
          <a:xfrm>
            <a:off x="2163360" y="924859"/>
            <a:ext cx="2362546" cy="4971806"/>
          </a:xfrm>
          <a:custGeom>
            <a:avLst/>
            <a:gdLst/>
            <a:ahLst/>
            <a:cxnLst/>
            <a:rect l="0" t="0" r="0" b="0"/>
            <a:pathLst>
              <a:path w="25999" h="54713" extrusionOk="0">
                <a:moveTo>
                  <a:pt x="12966" y="2173"/>
                </a:moveTo>
                <a:lnTo>
                  <a:pt x="13169" y="2240"/>
                </a:lnTo>
                <a:lnTo>
                  <a:pt x="13373" y="2308"/>
                </a:lnTo>
                <a:lnTo>
                  <a:pt x="13441" y="2512"/>
                </a:lnTo>
                <a:lnTo>
                  <a:pt x="13509" y="2716"/>
                </a:lnTo>
                <a:lnTo>
                  <a:pt x="13441" y="2919"/>
                </a:lnTo>
                <a:lnTo>
                  <a:pt x="13373" y="3123"/>
                </a:lnTo>
                <a:lnTo>
                  <a:pt x="13169" y="3191"/>
                </a:lnTo>
                <a:lnTo>
                  <a:pt x="12966" y="3259"/>
                </a:lnTo>
                <a:lnTo>
                  <a:pt x="12762" y="3191"/>
                </a:lnTo>
                <a:lnTo>
                  <a:pt x="12626" y="3123"/>
                </a:lnTo>
                <a:lnTo>
                  <a:pt x="12491" y="2919"/>
                </a:lnTo>
                <a:lnTo>
                  <a:pt x="12423" y="2716"/>
                </a:lnTo>
                <a:lnTo>
                  <a:pt x="12491" y="2512"/>
                </a:lnTo>
                <a:lnTo>
                  <a:pt x="12626" y="2308"/>
                </a:lnTo>
                <a:lnTo>
                  <a:pt x="12762" y="2240"/>
                </a:lnTo>
                <a:lnTo>
                  <a:pt x="12966" y="2173"/>
                </a:lnTo>
                <a:close/>
                <a:moveTo>
                  <a:pt x="14934" y="4480"/>
                </a:moveTo>
                <a:lnTo>
                  <a:pt x="15002" y="4548"/>
                </a:lnTo>
                <a:lnTo>
                  <a:pt x="15070" y="4684"/>
                </a:lnTo>
                <a:lnTo>
                  <a:pt x="15138" y="4752"/>
                </a:lnTo>
                <a:lnTo>
                  <a:pt x="15070" y="4888"/>
                </a:lnTo>
                <a:lnTo>
                  <a:pt x="15002" y="5024"/>
                </a:lnTo>
                <a:lnTo>
                  <a:pt x="14934" y="5024"/>
                </a:lnTo>
                <a:lnTo>
                  <a:pt x="14799" y="5091"/>
                </a:lnTo>
                <a:lnTo>
                  <a:pt x="11065" y="5091"/>
                </a:lnTo>
                <a:lnTo>
                  <a:pt x="10929" y="5024"/>
                </a:lnTo>
                <a:lnTo>
                  <a:pt x="10861" y="5024"/>
                </a:lnTo>
                <a:lnTo>
                  <a:pt x="10794" y="4888"/>
                </a:lnTo>
                <a:lnTo>
                  <a:pt x="10726" y="4752"/>
                </a:lnTo>
                <a:lnTo>
                  <a:pt x="10794" y="4684"/>
                </a:lnTo>
                <a:lnTo>
                  <a:pt x="10861" y="4548"/>
                </a:lnTo>
                <a:lnTo>
                  <a:pt x="10929" y="4480"/>
                </a:lnTo>
                <a:close/>
                <a:moveTo>
                  <a:pt x="23963" y="7807"/>
                </a:moveTo>
                <a:lnTo>
                  <a:pt x="23963" y="7875"/>
                </a:lnTo>
                <a:lnTo>
                  <a:pt x="23963" y="46771"/>
                </a:lnTo>
                <a:lnTo>
                  <a:pt x="23963" y="46838"/>
                </a:lnTo>
                <a:lnTo>
                  <a:pt x="1969" y="46838"/>
                </a:lnTo>
                <a:lnTo>
                  <a:pt x="1969" y="46771"/>
                </a:lnTo>
                <a:lnTo>
                  <a:pt x="1969" y="7875"/>
                </a:lnTo>
                <a:lnTo>
                  <a:pt x="1969" y="7807"/>
                </a:lnTo>
                <a:close/>
                <a:moveTo>
                  <a:pt x="12558" y="48536"/>
                </a:moveTo>
                <a:lnTo>
                  <a:pt x="12151" y="48671"/>
                </a:lnTo>
                <a:lnTo>
                  <a:pt x="11812" y="48875"/>
                </a:lnTo>
                <a:lnTo>
                  <a:pt x="11472" y="49146"/>
                </a:lnTo>
                <a:lnTo>
                  <a:pt x="11269" y="49418"/>
                </a:lnTo>
                <a:lnTo>
                  <a:pt x="11065" y="49825"/>
                </a:lnTo>
                <a:lnTo>
                  <a:pt x="10929" y="50165"/>
                </a:lnTo>
                <a:lnTo>
                  <a:pt x="10861" y="50640"/>
                </a:lnTo>
                <a:lnTo>
                  <a:pt x="10929" y="51047"/>
                </a:lnTo>
                <a:lnTo>
                  <a:pt x="11065" y="51454"/>
                </a:lnTo>
                <a:lnTo>
                  <a:pt x="11269" y="51794"/>
                </a:lnTo>
                <a:lnTo>
                  <a:pt x="11472" y="52065"/>
                </a:lnTo>
                <a:lnTo>
                  <a:pt x="11812" y="52337"/>
                </a:lnTo>
                <a:lnTo>
                  <a:pt x="12151" y="52541"/>
                </a:lnTo>
                <a:lnTo>
                  <a:pt x="12558" y="52676"/>
                </a:lnTo>
                <a:lnTo>
                  <a:pt x="12966" y="52744"/>
                </a:lnTo>
                <a:lnTo>
                  <a:pt x="13373" y="52676"/>
                </a:lnTo>
                <a:lnTo>
                  <a:pt x="13780" y="52541"/>
                </a:lnTo>
                <a:lnTo>
                  <a:pt x="14120" y="52337"/>
                </a:lnTo>
                <a:lnTo>
                  <a:pt x="14459" y="52065"/>
                </a:lnTo>
                <a:lnTo>
                  <a:pt x="14731" y="51794"/>
                </a:lnTo>
                <a:lnTo>
                  <a:pt x="14934" y="51454"/>
                </a:lnTo>
                <a:lnTo>
                  <a:pt x="15002" y="51047"/>
                </a:lnTo>
                <a:lnTo>
                  <a:pt x="15070" y="50640"/>
                </a:lnTo>
                <a:lnTo>
                  <a:pt x="15002" y="50165"/>
                </a:lnTo>
                <a:lnTo>
                  <a:pt x="14934" y="49825"/>
                </a:lnTo>
                <a:lnTo>
                  <a:pt x="14731" y="49418"/>
                </a:lnTo>
                <a:lnTo>
                  <a:pt x="14459" y="49146"/>
                </a:lnTo>
                <a:lnTo>
                  <a:pt x="14120" y="48875"/>
                </a:lnTo>
                <a:lnTo>
                  <a:pt x="13780" y="48671"/>
                </a:lnTo>
                <a:lnTo>
                  <a:pt x="13373" y="48536"/>
                </a:lnTo>
                <a:close/>
                <a:moveTo>
                  <a:pt x="12966" y="48332"/>
                </a:moveTo>
                <a:lnTo>
                  <a:pt x="13441" y="48400"/>
                </a:lnTo>
                <a:lnTo>
                  <a:pt x="13848" y="48536"/>
                </a:lnTo>
                <a:lnTo>
                  <a:pt x="14256" y="48739"/>
                </a:lnTo>
                <a:lnTo>
                  <a:pt x="14595" y="49011"/>
                </a:lnTo>
                <a:lnTo>
                  <a:pt x="14866" y="49350"/>
                </a:lnTo>
                <a:lnTo>
                  <a:pt x="15070" y="49757"/>
                </a:lnTo>
                <a:lnTo>
                  <a:pt x="15206" y="50165"/>
                </a:lnTo>
                <a:lnTo>
                  <a:pt x="15274" y="50640"/>
                </a:lnTo>
                <a:lnTo>
                  <a:pt x="15206" y="51047"/>
                </a:lnTo>
                <a:lnTo>
                  <a:pt x="15070" y="51522"/>
                </a:lnTo>
                <a:lnTo>
                  <a:pt x="14866" y="51862"/>
                </a:lnTo>
                <a:lnTo>
                  <a:pt x="14595" y="52201"/>
                </a:lnTo>
                <a:lnTo>
                  <a:pt x="14256" y="52473"/>
                </a:lnTo>
                <a:lnTo>
                  <a:pt x="13848" y="52676"/>
                </a:lnTo>
                <a:lnTo>
                  <a:pt x="13441" y="52812"/>
                </a:lnTo>
                <a:lnTo>
                  <a:pt x="12966" y="52880"/>
                </a:lnTo>
                <a:lnTo>
                  <a:pt x="12558" y="52812"/>
                </a:lnTo>
                <a:lnTo>
                  <a:pt x="12083" y="52676"/>
                </a:lnTo>
                <a:lnTo>
                  <a:pt x="11744" y="52473"/>
                </a:lnTo>
                <a:lnTo>
                  <a:pt x="11404" y="52201"/>
                </a:lnTo>
                <a:lnTo>
                  <a:pt x="11133" y="51862"/>
                </a:lnTo>
                <a:lnTo>
                  <a:pt x="10929" y="51522"/>
                </a:lnTo>
                <a:lnTo>
                  <a:pt x="10794" y="51047"/>
                </a:lnTo>
                <a:lnTo>
                  <a:pt x="10726" y="50640"/>
                </a:lnTo>
                <a:lnTo>
                  <a:pt x="10794" y="50165"/>
                </a:lnTo>
                <a:lnTo>
                  <a:pt x="10929" y="49757"/>
                </a:lnTo>
                <a:lnTo>
                  <a:pt x="11133" y="49350"/>
                </a:lnTo>
                <a:lnTo>
                  <a:pt x="11404" y="49011"/>
                </a:lnTo>
                <a:lnTo>
                  <a:pt x="11744" y="48739"/>
                </a:lnTo>
                <a:lnTo>
                  <a:pt x="12083" y="48536"/>
                </a:lnTo>
                <a:lnTo>
                  <a:pt x="12558" y="48400"/>
                </a:lnTo>
                <a:lnTo>
                  <a:pt x="12966" y="48332"/>
                </a:lnTo>
                <a:close/>
                <a:moveTo>
                  <a:pt x="3938" y="679"/>
                </a:moveTo>
                <a:lnTo>
                  <a:pt x="3259" y="747"/>
                </a:lnTo>
                <a:lnTo>
                  <a:pt x="2648" y="951"/>
                </a:lnTo>
                <a:lnTo>
                  <a:pt x="2105" y="1222"/>
                </a:lnTo>
                <a:lnTo>
                  <a:pt x="1630" y="1629"/>
                </a:lnTo>
                <a:lnTo>
                  <a:pt x="1290" y="2105"/>
                </a:lnTo>
                <a:lnTo>
                  <a:pt x="951" y="2648"/>
                </a:lnTo>
                <a:lnTo>
                  <a:pt x="747" y="3259"/>
                </a:lnTo>
                <a:lnTo>
                  <a:pt x="747" y="3870"/>
                </a:lnTo>
                <a:lnTo>
                  <a:pt x="747" y="50776"/>
                </a:lnTo>
                <a:lnTo>
                  <a:pt x="747" y="51387"/>
                </a:lnTo>
                <a:lnTo>
                  <a:pt x="951" y="51997"/>
                </a:lnTo>
                <a:lnTo>
                  <a:pt x="1290" y="52541"/>
                </a:lnTo>
                <a:lnTo>
                  <a:pt x="1630" y="53016"/>
                </a:lnTo>
                <a:lnTo>
                  <a:pt x="2105" y="53423"/>
                </a:lnTo>
                <a:lnTo>
                  <a:pt x="2648" y="53695"/>
                </a:lnTo>
                <a:lnTo>
                  <a:pt x="3259" y="53898"/>
                </a:lnTo>
                <a:lnTo>
                  <a:pt x="3938" y="53966"/>
                </a:lnTo>
                <a:lnTo>
                  <a:pt x="22062" y="53966"/>
                </a:lnTo>
                <a:lnTo>
                  <a:pt x="22741" y="53898"/>
                </a:lnTo>
                <a:lnTo>
                  <a:pt x="23352" y="53695"/>
                </a:lnTo>
                <a:lnTo>
                  <a:pt x="23895" y="53423"/>
                </a:lnTo>
                <a:lnTo>
                  <a:pt x="24370" y="53016"/>
                </a:lnTo>
                <a:lnTo>
                  <a:pt x="24709" y="52541"/>
                </a:lnTo>
                <a:lnTo>
                  <a:pt x="25049" y="51997"/>
                </a:lnTo>
                <a:lnTo>
                  <a:pt x="25252" y="51387"/>
                </a:lnTo>
                <a:lnTo>
                  <a:pt x="25320" y="50776"/>
                </a:lnTo>
                <a:lnTo>
                  <a:pt x="25320" y="3870"/>
                </a:lnTo>
                <a:lnTo>
                  <a:pt x="25252" y="3259"/>
                </a:lnTo>
                <a:lnTo>
                  <a:pt x="25049" y="2648"/>
                </a:lnTo>
                <a:lnTo>
                  <a:pt x="24709" y="2105"/>
                </a:lnTo>
                <a:lnTo>
                  <a:pt x="24370" y="1629"/>
                </a:lnTo>
                <a:lnTo>
                  <a:pt x="23895" y="1222"/>
                </a:lnTo>
                <a:lnTo>
                  <a:pt x="23352" y="951"/>
                </a:lnTo>
                <a:lnTo>
                  <a:pt x="22741" y="747"/>
                </a:lnTo>
                <a:lnTo>
                  <a:pt x="22062" y="679"/>
                </a:lnTo>
                <a:close/>
                <a:moveTo>
                  <a:pt x="22062" y="543"/>
                </a:moveTo>
                <a:lnTo>
                  <a:pt x="22741" y="611"/>
                </a:lnTo>
                <a:lnTo>
                  <a:pt x="23419" y="815"/>
                </a:lnTo>
                <a:lnTo>
                  <a:pt x="23963" y="1086"/>
                </a:lnTo>
                <a:lnTo>
                  <a:pt x="24438" y="1494"/>
                </a:lnTo>
                <a:lnTo>
                  <a:pt x="24845" y="2037"/>
                </a:lnTo>
                <a:lnTo>
                  <a:pt x="25184" y="2580"/>
                </a:lnTo>
                <a:lnTo>
                  <a:pt x="25388" y="3191"/>
                </a:lnTo>
                <a:lnTo>
                  <a:pt x="25456" y="3870"/>
                </a:lnTo>
                <a:lnTo>
                  <a:pt x="25456" y="50776"/>
                </a:lnTo>
                <a:lnTo>
                  <a:pt x="25388" y="51454"/>
                </a:lnTo>
                <a:lnTo>
                  <a:pt x="25184" y="52065"/>
                </a:lnTo>
                <a:lnTo>
                  <a:pt x="24845" y="52676"/>
                </a:lnTo>
                <a:lnTo>
                  <a:pt x="24438" y="53151"/>
                </a:lnTo>
                <a:lnTo>
                  <a:pt x="23963" y="53559"/>
                </a:lnTo>
                <a:lnTo>
                  <a:pt x="23419" y="53898"/>
                </a:lnTo>
                <a:lnTo>
                  <a:pt x="22741" y="54102"/>
                </a:lnTo>
                <a:lnTo>
                  <a:pt x="22062" y="54170"/>
                </a:lnTo>
                <a:lnTo>
                  <a:pt x="3938" y="54170"/>
                </a:lnTo>
                <a:lnTo>
                  <a:pt x="3259" y="54102"/>
                </a:lnTo>
                <a:lnTo>
                  <a:pt x="2580" y="53898"/>
                </a:lnTo>
                <a:lnTo>
                  <a:pt x="2037" y="53559"/>
                </a:lnTo>
                <a:lnTo>
                  <a:pt x="1562" y="53151"/>
                </a:lnTo>
                <a:lnTo>
                  <a:pt x="1154" y="52676"/>
                </a:lnTo>
                <a:lnTo>
                  <a:pt x="815" y="52065"/>
                </a:lnTo>
                <a:lnTo>
                  <a:pt x="611" y="51454"/>
                </a:lnTo>
                <a:lnTo>
                  <a:pt x="543" y="50776"/>
                </a:lnTo>
                <a:lnTo>
                  <a:pt x="543" y="3870"/>
                </a:lnTo>
                <a:lnTo>
                  <a:pt x="611" y="3191"/>
                </a:lnTo>
                <a:lnTo>
                  <a:pt x="815" y="2580"/>
                </a:lnTo>
                <a:lnTo>
                  <a:pt x="1154" y="2037"/>
                </a:lnTo>
                <a:lnTo>
                  <a:pt x="1562" y="1494"/>
                </a:lnTo>
                <a:lnTo>
                  <a:pt x="2037" y="1086"/>
                </a:lnTo>
                <a:lnTo>
                  <a:pt x="2580" y="815"/>
                </a:lnTo>
                <a:lnTo>
                  <a:pt x="3259" y="611"/>
                </a:lnTo>
                <a:lnTo>
                  <a:pt x="3938" y="543"/>
                </a:lnTo>
                <a:close/>
                <a:moveTo>
                  <a:pt x="3938" y="0"/>
                </a:moveTo>
                <a:lnTo>
                  <a:pt x="3123" y="68"/>
                </a:lnTo>
                <a:lnTo>
                  <a:pt x="2444" y="272"/>
                </a:lnTo>
                <a:lnTo>
                  <a:pt x="1765" y="611"/>
                </a:lnTo>
                <a:lnTo>
                  <a:pt x="1154" y="1154"/>
                </a:lnTo>
                <a:lnTo>
                  <a:pt x="679" y="1697"/>
                </a:lnTo>
                <a:lnTo>
                  <a:pt x="272" y="2376"/>
                </a:lnTo>
                <a:lnTo>
                  <a:pt x="68" y="3123"/>
                </a:lnTo>
                <a:lnTo>
                  <a:pt x="0" y="3870"/>
                </a:lnTo>
                <a:lnTo>
                  <a:pt x="0" y="50776"/>
                </a:lnTo>
                <a:lnTo>
                  <a:pt x="68" y="51522"/>
                </a:lnTo>
                <a:lnTo>
                  <a:pt x="272" y="52269"/>
                </a:lnTo>
                <a:lnTo>
                  <a:pt x="679" y="52948"/>
                </a:lnTo>
                <a:lnTo>
                  <a:pt x="1154" y="53559"/>
                </a:lnTo>
                <a:lnTo>
                  <a:pt x="1765" y="54034"/>
                </a:lnTo>
                <a:lnTo>
                  <a:pt x="2444" y="54373"/>
                </a:lnTo>
                <a:lnTo>
                  <a:pt x="3123" y="54645"/>
                </a:lnTo>
                <a:lnTo>
                  <a:pt x="3938" y="54713"/>
                </a:lnTo>
                <a:lnTo>
                  <a:pt x="22062" y="54713"/>
                </a:lnTo>
                <a:lnTo>
                  <a:pt x="22876" y="54645"/>
                </a:lnTo>
                <a:lnTo>
                  <a:pt x="23555" y="54373"/>
                </a:lnTo>
                <a:lnTo>
                  <a:pt x="24234" y="54034"/>
                </a:lnTo>
                <a:lnTo>
                  <a:pt x="24845" y="53559"/>
                </a:lnTo>
                <a:lnTo>
                  <a:pt x="25320" y="52948"/>
                </a:lnTo>
                <a:lnTo>
                  <a:pt x="25727" y="52269"/>
                </a:lnTo>
                <a:lnTo>
                  <a:pt x="25931" y="51522"/>
                </a:lnTo>
                <a:lnTo>
                  <a:pt x="25999" y="50776"/>
                </a:lnTo>
                <a:lnTo>
                  <a:pt x="25999" y="3870"/>
                </a:lnTo>
                <a:lnTo>
                  <a:pt x="25931" y="3123"/>
                </a:lnTo>
                <a:lnTo>
                  <a:pt x="25727" y="2376"/>
                </a:lnTo>
                <a:lnTo>
                  <a:pt x="25320" y="1697"/>
                </a:lnTo>
                <a:lnTo>
                  <a:pt x="24845" y="1154"/>
                </a:lnTo>
                <a:lnTo>
                  <a:pt x="24234" y="611"/>
                </a:lnTo>
                <a:lnTo>
                  <a:pt x="23555" y="272"/>
                </a:lnTo>
                <a:lnTo>
                  <a:pt x="22876" y="68"/>
                </a:lnTo>
                <a:lnTo>
                  <a:pt x="22062" y="0"/>
                </a:lnTo>
                <a:close/>
              </a:path>
            </a:pathLst>
          </a:custGeom>
          <a:gradFill flip="none" rotWithShape="1">
            <a:gsLst>
              <a:gs pos="0">
                <a:schemeClr val="bg1"/>
              </a:gs>
              <a:gs pos="100000">
                <a:schemeClr val="bg1">
                  <a:lumMod val="85000"/>
                </a:schemeClr>
              </a:gs>
              <a:gs pos="85000">
                <a:schemeClr val="bg1"/>
              </a:gs>
            </a:gsLst>
            <a:path path="circle">
              <a:fillToRect l="100000" t="100000"/>
            </a:path>
            <a:tileRect r="-100000" b="-100000"/>
          </a:gradFill>
          <a:ln w="9525" cap="flat" cmpd="sng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outerShdw blurRad="165100" sx="102000" sy="102000" algn="ctr" rotWithShape="0">
              <a:prstClr val="black">
                <a:alpha val="14000"/>
              </a:prstClr>
            </a:outerShdw>
            <a:reflection blurRad="6350" stA="50000" endA="300" endPos="14000" dir="5400000" sy="-100000" algn="bl" rotWithShape="0"/>
          </a:effectLst>
        </p:spPr>
        <p:txBody>
          <a:bodyPr lIns="91425" tIns="91425" rIns="91425" bIns="91425" anchor="ctr" anchorCtr="0">
            <a:noAutofit/>
          </a:bodyPr>
          <a:lstStyle/>
          <a:p>
            <a:endParaRPr dirty="0"/>
          </a:p>
        </p:txBody>
      </p:sp>
      <p:sp>
        <p:nvSpPr>
          <p:cNvPr id="12" name="Рисунок 11"/>
          <p:cNvSpPr>
            <a:spLocks noGrp="1"/>
          </p:cNvSpPr>
          <p:nvPr>
            <p:ph type="pic" sz="quarter" idx="10"/>
          </p:nvPr>
        </p:nvSpPr>
        <p:spPr>
          <a:xfrm>
            <a:off x="2347913" y="1636713"/>
            <a:ext cx="2010442" cy="3551237"/>
          </a:xfrm>
          <a:solidFill>
            <a:srgbClr val="E3E3E5"/>
          </a:solidFill>
        </p:spPr>
        <p:txBody>
          <a:bodyPr anchor="ctr"/>
          <a:lstStyle>
            <a:lvl1pPr algn="ctr">
              <a:defRPr>
                <a:solidFill>
                  <a:srgbClr val="111827"/>
                </a:solidFill>
                <a:latin typeface="Golos Text VF" panose="020B0503020202020204" pitchFamily="34" charset="0"/>
                <a:ea typeface="Golos Text VF" panose="020B0503020202020204" pitchFamily="34" charset="0"/>
              </a:defRPr>
            </a:lvl1pPr>
          </a:lstStyle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3598273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Blank small"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11B5DF42-0C43-48F9-9C7A-C09A28924BDF}"/>
              </a:ext>
            </a:extLst>
          </p:cNvPr>
          <p:cNvSpPr/>
          <p:nvPr userDrawn="1"/>
        </p:nvSpPr>
        <p:spPr>
          <a:xfrm>
            <a:off x="0" y="1600200"/>
            <a:ext cx="12192000" cy="3657600"/>
          </a:xfrm>
          <a:prstGeom prst="rect">
            <a:avLst/>
          </a:prstGeom>
          <a:gradFill>
            <a:gsLst>
              <a:gs pos="0">
                <a:srgbClr val="111827"/>
              </a:gs>
              <a:gs pos="100000">
                <a:srgbClr val="004D9F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Diamond 4">
            <a:extLst>
              <a:ext uri="{FF2B5EF4-FFF2-40B4-BE49-F238E27FC236}">
                <a16:creationId xmlns:a16="http://schemas.microsoft.com/office/drawing/2014/main" id="{2128DA17-321B-4D94-BB5C-2FC5C26A5774}"/>
              </a:ext>
            </a:extLst>
          </p:cNvPr>
          <p:cNvSpPr/>
          <p:nvPr userDrawn="1"/>
        </p:nvSpPr>
        <p:spPr>
          <a:xfrm rot="5400000">
            <a:off x="481976" y="2392673"/>
            <a:ext cx="1922493" cy="1922493"/>
          </a:xfrm>
          <a:prstGeom prst="diamond">
            <a:avLst/>
          </a:prstGeom>
          <a:solidFill>
            <a:srgbClr val="E3E3E5"/>
          </a:solidFill>
          <a:ln w="38100" cap="flat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Diamond 2">
            <a:extLst>
              <a:ext uri="{FF2B5EF4-FFF2-40B4-BE49-F238E27FC236}">
                <a16:creationId xmlns:a16="http://schemas.microsoft.com/office/drawing/2014/main" id="{DC865CD4-2E9A-4895-9356-2A6926CA0475}"/>
              </a:ext>
            </a:extLst>
          </p:cNvPr>
          <p:cNvSpPr/>
          <p:nvPr userDrawn="1"/>
        </p:nvSpPr>
        <p:spPr>
          <a:xfrm>
            <a:off x="8458200" y="1785751"/>
            <a:ext cx="3286497" cy="3286497"/>
          </a:xfrm>
          <a:prstGeom prst="diamond">
            <a:avLst/>
          </a:prstGeom>
          <a:noFill/>
          <a:ln w="38100" cap="flat">
            <a:solidFill>
              <a:srgbClr val="E3E3E5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Diamond 6">
            <a:extLst>
              <a:ext uri="{FF2B5EF4-FFF2-40B4-BE49-F238E27FC236}">
                <a16:creationId xmlns:a16="http://schemas.microsoft.com/office/drawing/2014/main" id="{812FD497-D14F-41BE-BE0C-2F4CBD01A8E4}"/>
              </a:ext>
            </a:extLst>
          </p:cNvPr>
          <p:cNvSpPr/>
          <p:nvPr userDrawn="1"/>
        </p:nvSpPr>
        <p:spPr>
          <a:xfrm>
            <a:off x="7714880" y="2392673"/>
            <a:ext cx="2072651" cy="2072651"/>
          </a:xfrm>
          <a:prstGeom prst="diamond">
            <a:avLst/>
          </a:prstGeom>
          <a:noFill/>
          <a:ln w="38100" cap="flat">
            <a:solidFill>
              <a:srgbClr val="E3E3E5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298384" y="799884"/>
            <a:ext cx="5743266" cy="778660"/>
          </a:xfrm>
        </p:spPr>
        <p:txBody>
          <a:bodyPr anchor="t">
            <a:normAutofit/>
          </a:bodyPr>
          <a:lstStyle>
            <a:lvl1pPr>
              <a:defRPr sz="4400">
                <a:solidFill>
                  <a:srgbClr val="111827"/>
                </a:solidFill>
                <a:latin typeface="Golos Text VF DemiBold" panose="020B0503020202020204" pitchFamily="34" charset="0"/>
                <a:ea typeface="Golos Text VF DemiBold" panose="020B0503020202020204" pitchFamily="34" charset="0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11" name="Shape 415">
            <a:extLst>
              <a:ext uri="{FF2B5EF4-FFF2-40B4-BE49-F238E27FC236}">
                <a16:creationId xmlns:a16="http://schemas.microsoft.com/office/drawing/2014/main" id="{74EBBFF7-6CF7-4E61-A53C-AD91AF1588DC}"/>
              </a:ext>
            </a:extLst>
          </p:cNvPr>
          <p:cNvSpPr/>
          <p:nvPr/>
        </p:nvSpPr>
        <p:spPr>
          <a:xfrm>
            <a:off x="7449954" y="1597792"/>
            <a:ext cx="4552749" cy="3647976"/>
          </a:xfrm>
          <a:custGeom>
            <a:avLst/>
            <a:gdLst/>
            <a:ahLst/>
            <a:cxnLst/>
            <a:rect l="0" t="0" r="0" b="0"/>
            <a:pathLst>
              <a:path w="143434" h="111665" extrusionOk="0">
                <a:moveTo>
                  <a:pt x="71751" y="2308"/>
                </a:moveTo>
                <a:lnTo>
                  <a:pt x="71887" y="2376"/>
                </a:lnTo>
                <a:lnTo>
                  <a:pt x="72091" y="2444"/>
                </a:lnTo>
                <a:lnTo>
                  <a:pt x="72159" y="2647"/>
                </a:lnTo>
                <a:lnTo>
                  <a:pt x="72226" y="2783"/>
                </a:lnTo>
                <a:lnTo>
                  <a:pt x="72159" y="2987"/>
                </a:lnTo>
                <a:lnTo>
                  <a:pt x="72091" y="3190"/>
                </a:lnTo>
                <a:lnTo>
                  <a:pt x="71887" y="3258"/>
                </a:lnTo>
                <a:lnTo>
                  <a:pt x="71751" y="3326"/>
                </a:lnTo>
                <a:lnTo>
                  <a:pt x="71548" y="3258"/>
                </a:lnTo>
                <a:lnTo>
                  <a:pt x="71344" y="3190"/>
                </a:lnTo>
                <a:lnTo>
                  <a:pt x="71276" y="2987"/>
                </a:lnTo>
                <a:lnTo>
                  <a:pt x="71208" y="2783"/>
                </a:lnTo>
                <a:lnTo>
                  <a:pt x="71276" y="2647"/>
                </a:lnTo>
                <a:lnTo>
                  <a:pt x="71344" y="2444"/>
                </a:lnTo>
                <a:lnTo>
                  <a:pt x="71548" y="2376"/>
                </a:lnTo>
                <a:lnTo>
                  <a:pt x="71751" y="2308"/>
                </a:lnTo>
                <a:close/>
                <a:moveTo>
                  <a:pt x="137528" y="5906"/>
                </a:moveTo>
                <a:lnTo>
                  <a:pt x="137596" y="5974"/>
                </a:lnTo>
                <a:lnTo>
                  <a:pt x="137596" y="89604"/>
                </a:lnTo>
                <a:lnTo>
                  <a:pt x="5906" y="89604"/>
                </a:lnTo>
                <a:lnTo>
                  <a:pt x="5906" y="5974"/>
                </a:lnTo>
                <a:lnTo>
                  <a:pt x="5906" y="5906"/>
                </a:lnTo>
                <a:close/>
                <a:moveTo>
                  <a:pt x="3530" y="0"/>
                </a:moveTo>
                <a:lnTo>
                  <a:pt x="3191" y="68"/>
                </a:lnTo>
                <a:lnTo>
                  <a:pt x="2444" y="339"/>
                </a:lnTo>
                <a:lnTo>
                  <a:pt x="1766" y="679"/>
                </a:lnTo>
                <a:lnTo>
                  <a:pt x="1155" y="1154"/>
                </a:lnTo>
                <a:lnTo>
                  <a:pt x="679" y="1765"/>
                </a:lnTo>
                <a:lnTo>
                  <a:pt x="272" y="2444"/>
                </a:lnTo>
                <a:lnTo>
                  <a:pt x="69" y="3190"/>
                </a:lnTo>
                <a:lnTo>
                  <a:pt x="1" y="3598"/>
                </a:lnTo>
                <a:lnTo>
                  <a:pt x="1" y="4005"/>
                </a:lnTo>
                <a:lnTo>
                  <a:pt x="1" y="91572"/>
                </a:lnTo>
                <a:lnTo>
                  <a:pt x="1" y="91979"/>
                </a:lnTo>
                <a:lnTo>
                  <a:pt x="69" y="92319"/>
                </a:lnTo>
                <a:lnTo>
                  <a:pt x="272" y="93065"/>
                </a:lnTo>
                <a:lnTo>
                  <a:pt x="679" y="93744"/>
                </a:lnTo>
                <a:lnTo>
                  <a:pt x="1155" y="94355"/>
                </a:lnTo>
                <a:lnTo>
                  <a:pt x="1766" y="94830"/>
                </a:lnTo>
                <a:lnTo>
                  <a:pt x="2444" y="95238"/>
                </a:lnTo>
                <a:lnTo>
                  <a:pt x="3191" y="95441"/>
                </a:lnTo>
                <a:lnTo>
                  <a:pt x="3530" y="95509"/>
                </a:lnTo>
                <a:lnTo>
                  <a:pt x="139904" y="95509"/>
                </a:lnTo>
                <a:lnTo>
                  <a:pt x="140311" y="95441"/>
                </a:lnTo>
                <a:lnTo>
                  <a:pt x="141058" y="95238"/>
                </a:lnTo>
                <a:lnTo>
                  <a:pt x="141737" y="94830"/>
                </a:lnTo>
                <a:lnTo>
                  <a:pt x="142280" y="94355"/>
                </a:lnTo>
                <a:lnTo>
                  <a:pt x="142755" y="93744"/>
                </a:lnTo>
                <a:lnTo>
                  <a:pt x="143162" y="93065"/>
                </a:lnTo>
                <a:lnTo>
                  <a:pt x="143366" y="92319"/>
                </a:lnTo>
                <a:lnTo>
                  <a:pt x="143434" y="91979"/>
                </a:lnTo>
                <a:lnTo>
                  <a:pt x="143434" y="91572"/>
                </a:lnTo>
                <a:lnTo>
                  <a:pt x="143434" y="4005"/>
                </a:lnTo>
                <a:lnTo>
                  <a:pt x="143434" y="3598"/>
                </a:lnTo>
                <a:lnTo>
                  <a:pt x="143366" y="3190"/>
                </a:lnTo>
                <a:lnTo>
                  <a:pt x="143162" y="2444"/>
                </a:lnTo>
                <a:lnTo>
                  <a:pt x="142755" y="1765"/>
                </a:lnTo>
                <a:lnTo>
                  <a:pt x="142280" y="1154"/>
                </a:lnTo>
                <a:lnTo>
                  <a:pt x="141737" y="679"/>
                </a:lnTo>
                <a:lnTo>
                  <a:pt x="141058" y="339"/>
                </a:lnTo>
                <a:lnTo>
                  <a:pt x="140311" y="68"/>
                </a:lnTo>
                <a:lnTo>
                  <a:pt x="139904" y="0"/>
                </a:lnTo>
                <a:close/>
                <a:moveTo>
                  <a:pt x="55324" y="95713"/>
                </a:moveTo>
                <a:lnTo>
                  <a:pt x="55052" y="98971"/>
                </a:lnTo>
                <a:lnTo>
                  <a:pt x="54713" y="102297"/>
                </a:lnTo>
                <a:lnTo>
                  <a:pt x="54374" y="105284"/>
                </a:lnTo>
                <a:lnTo>
                  <a:pt x="53966" y="107388"/>
                </a:lnTo>
                <a:lnTo>
                  <a:pt x="53763" y="108203"/>
                </a:lnTo>
                <a:lnTo>
                  <a:pt x="53627" y="108746"/>
                </a:lnTo>
                <a:lnTo>
                  <a:pt x="53423" y="109153"/>
                </a:lnTo>
                <a:lnTo>
                  <a:pt x="53220" y="109357"/>
                </a:lnTo>
                <a:lnTo>
                  <a:pt x="52677" y="109493"/>
                </a:lnTo>
                <a:lnTo>
                  <a:pt x="51794" y="109696"/>
                </a:lnTo>
                <a:lnTo>
                  <a:pt x="49690" y="110036"/>
                </a:lnTo>
                <a:lnTo>
                  <a:pt x="48061" y="110307"/>
                </a:lnTo>
                <a:lnTo>
                  <a:pt x="47450" y="110443"/>
                </a:lnTo>
                <a:lnTo>
                  <a:pt x="47110" y="110511"/>
                </a:lnTo>
                <a:lnTo>
                  <a:pt x="47042" y="110579"/>
                </a:lnTo>
                <a:lnTo>
                  <a:pt x="47042" y="110783"/>
                </a:lnTo>
                <a:lnTo>
                  <a:pt x="47110" y="110850"/>
                </a:lnTo>
                <a:lnTo>
                  <a:pt x="47585" y="110918"/>
                </a:lnTo>
                <a:lnTo>
                  <a:pt x="48400" y="110986"/>
                </a:lnTo>
                <a:lnTo>
                  <a:pt x="51387" y="111054"/>
                </a:lnTo>
                <a:lnTo>
                  <a:pt x="56071" y="111122"/>
                </a:lnTo>
                <a:lnTo>
                  <a:pt x="87092" y="111122"/>
                </a:lnTo>
                <a:lnTo>
                  <a:pt x="91708" y="111054"/>
                </a:lnTo>
                <a:lnTo>
                  <a:pt x="94695" y="110986"/>
                </a:lnTo>
                <a:lnTo>
                  <a:pt x="95578" y="110918"/>
                </a:lnTo>
                <a:lnTo>
                  <a:pt x="96053" y="110850"/>
                </a:lnTo>
                <a:lnTo>
                  <a:pt x="96121" y="110783"/>
                </a:lnTo>
                <a:lnTo>
                  <a:pt x="96121" y="110579"/>
                </a:lnTo>
                <a:lnTo>
                  <a:pt x="96053" y="110511"/>
                </a:lnTo>
                <a:lnTo>
                  <a:pt x="95713" y="110443"/>
                </a:lnTo>
                <a:lnTo>
                  <a:pt x="95102" y="110307"/>
                </a:lnTo>
                <a:lnTo>
                  <a:pt x="93473" y="110036"/>
                </a:lnTo>
                <a:lnTo>
                  <a:pt x="91369" y="109696"/>
                </a:lnTo>
                <a:lnTo>
                  <a:pt x="90487" y="109493"/>
                </a:lnTo>
                <a:lnTo>
                  <a:pt x="89943" y="109357"/>
                </a:lnTo>
                <a:lnTo>
                  <a:pt x="89740" y="109153"/>
                </a:lnTo>
                <a:lnTo>
                  <a:pt x="89536" y="108746"/>
                </a:lnTo>
                <a:lnTo>
                  <a:pt x="89333" y="108203"/>
                </a:lnTo>
                <a:lnTo>
                  <a:pt x="89197" y="107388"/>
                </a:lnTo>
                <a:lnTo>
                  <a:pt x="88789" y="105284"/>
                </a:lnTo>
                <a:lnTo>
                  <a:pt x="88382" y="102297"/>
                </a:lnTo>
                <a:lnTo>
                  <a:pt x="88043" y="98971"/>
                </a:lnTo>
                <a:lnTo>
                  <a:pt x="87839" y="95713"/>
                </a:lnTo>
                <a:close/>
                <a:moveTo>
                  <a:pt x="47450" y="111054"/>
                </a:moveTo>
                <a:lnTo>
                  <a:pt x="47450" y="111122"/>
                </a:lnTo>
                <a:lnTo>
                  <a:pt x="47450" y="111393"/>
                </a:lnTo>
                <a:lnTo>
                  <a:pt x="47518" y="111461"/>
                </a:lnTo>
                <a:lnTo>
                  <a:pt x="48807" y="111529"/>
                </a:lnTo>
                <a:lnTo>
                  <a:pt x="52473" y="111597"/>
                </a:lnTo>
                <a:lnTo>
                  <a:pt x="62384" y="111665"/>
                </a:lnTo>
                <a:lnTo>
                  <a:pt x="80779" y="111665"/>
                </a:lnTo>
                <a:lnTo>
                  <a:pt x="90622" y="111597"/>
                </a:lnTo>
                <a:lnTo>
                  <a:pt x="94356" y="111529"/>
                </a:lnTo>
                <a:lnTo>
                  <a:pt x="95646" y="111461"/>
                </a:lnTo>
                <a:lnTo>
                  <a:pt x="95713" y="111393"/>
                </a:lnTo>
                <a:lnTo>
                  <a:pt x="95713" y="111122"/>
                </a:lnTo>
                <a:lnTo>
                  <a:pt x="95646" y="111054"/>
                </a:lnTo>
                <a:lnTo>
                  <a:pt x="94084" y="111122"/>
                </a:lnTo>
                <a:lnTo>
                  <a:pt x="91233" y="111190"/>
                </a:lnTo>
                <a:lnTo>
                  <a:pt x="80847" y="111258"/>
                </a:lnTo>
                <a:lnTo>
                  <a:pt x="62316" y="111258"/>
                </a:lnTo>
                <a:lnTo>
                  <a:pt x="51930" y="111190"/>
                </a:lnTo>
                <a:lnTo>
                  <a:pt x="49079" y="111122"/>
                </a:lnTo>
                <a:lnTo>
                  <a:pt x="47518" y="111054"/>
                </a:lnTo>
                <a:close/>
              </a:path>
            </a:pathLst>
          </a:custGeom>
          <a:gradFill flip="none" rotWithShape="1">
            <a:gsLst>
              <a:gs pos="0">
                <a:schemeClr val="bg1"/>
              </a:gs>
              <a:gs pos="100000">
                <a:schemeClr val="bg1">
                  <a:lumMod val="85000"/>
                </a:schemeClr>
              </a:gs>
              <a:gs pos="85000">
                <a:schemeClr val="bg1"/>
              </a:gs>
            </a:gsLst>
            <a:path path="circle">
              <a:fillToRect l="100000" t="100000"/>
            </a:path>
            <a:tileRect r="-100000" b="-100000"/>
          </a:gradFill>
          <a:ln w="9525" cap="flat" cmpd="sng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outerShdw blurRad="165100" sx="102000" sy="102000" algn="ctr" rotWithShape="0">
              <a:prstClr val="black">
                <a:alpha val="14000"/>
              </a:prstClr>
            </a:outerShdw>
            <a:reflection blurRad="6350" stA="50000" endA="300" endPos="24000" dir="5400000" sy="-100000" algn="bl" rotWithShape="0"/>
          </a:effectLst>
        </p:spPr>
        <p:txBody>
          <a:bodyPr lIns="91425" tIns="91425" rIns="91425" bIns="91425" anchor="ctr" anchorCtr="0">
            <a:noAutofit/>
          </a:bodyPr>
          <a:lstStyle/>
          <a:p>
            <a:endParaRPr dirty="0"/>
          </a:p>
        </p:txBody>
      </p:sp>
      <p:sp>
        <p:nvSpPr>
          <p:cNvPr id="12" name="Рисунок 11"/>
          <p:cNvSpPr>
            <a:spLocks noGrp="1"/>
          </p:cNvSpPr>
          <p:nvPr>
            <p:ph type="pic" sz="quarter" idx="10"/>
          </p:nvPr>
        </p:nvSpPr>
        <p:spPr>
          <a:xfrm>
            <a:off x="7638705" y="1800526"/>
            <a:ext cx="4205647" cy="2742142"/>
          </a:xfrm>
          <a:solidFill>
            <a:srgbClr val="E3E3E5"/>
          </a:solidFill>
        </p:spPr>
        <p:txBody>
          <a:bodyPr anchor="ctr"/>
          <a:lstStyle>
            <a:lvl1pPr algn="ctr">
              <a:defRPr>
                <a:latin typeface="Golos Text VF" panose="020B0503020202020204" pitchFamily="34" charset="0"/>
                <a:ea typeface="Golos Text VF" panose="020B0503020202020204" pitchFamily="34" charset="0"/>
              </a:defRPr>
            </a:lvl1pPr>
          </a:lstStyle>
          <a:p>
            <a:endParaRPr lang="ru-RU" dirty="0"/>
          </a:p>
        </p:txBody>
      </p:sp>
      <p:sp>
        <p:nvSpPr>
          <p:cNvPr id="8" name="Текст 2"/>
          <p:cNvSpPr>
            <a:spLocks noGrp="1"/>
          </p:cNvSpPr>
          <p:nvPr>
            <p:ph type="body" idx="1"/>
          </p:nvPr>
        </p:nvSpPr>
        <p:spPr>
          <a:xfrm>
            <a:off x="2440058" y="1790868"/>
            <a:ext cx="4788515" cy="3281646"/>
          </a:xfrm>
        </p:spPr>
        <p:txBody>
          <a:bodyPr/>
          <a:lstStyle>
            <a:lvl1pPr marL="0" indent="0">
              <a:buNone/>
              <a:defRPr sz="2400">
                <a:solidFill>
                  <a:srgbClr val="E3E3E5"/>
                </a:solidFill>
                <a:latin typeface="Golos Text VF" panose="020B0503020202020204" pitchFamily="34" charset="0"/>
                <a:ea typeface="Golos Text VF" panose="020B050302020202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312323643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Blank big"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639FC737-E5A8-49DD-907A-E9C9C72B7EC8}"/>
              </a:ext>
            </a:extLst>
          </p:cNvPr>
          <p:cNvGrpSpPr/>
          <p:nvPr userDrawn="1"/>
        </p:nvGrpSpPr>
        <p:grpSpPr>
          <a:xfrm rot="10800000">
            <a:off x="0" y="1600200"/>
            <a:ext cx="12192000" cy="3657600"/>
            <a:chOff x="0" y="1600200"/>
            <a:chExt cx="12192000" cy="3657600"/>
          </a:xfrm>
        </p:grpSpPr>
        <p:sp>
          <p:nvSpPr>
            <p:cNvPr id="2" name="Rectangle 1">
              <a:extLst>
                <a:ext uri="{FF2B5EF4-FFF2-40B4-BE49-F238E27FC236}">
                  <a16:creationId xmlns:a16="http://schemas.microsoft.com/office/drawing/2014/main" id="{E0ADDE35-3791-4272-A573-AF7CC2AC7067}"/>
                </a:ext>
              </a:extLst>
            </p:cNvPr>
            <p:cNvSpPr/>
            <p:nvPr userDrawn="1"/>
          </p:nvSpPr>
          <p:spPr>
            <a:xfrm>
              <a:off x="0" y="1600200"/>
              <a:ext cx="12192000" cy="3657600"/>
            </a:xfrm>
            <a:prstGeom prst="rect">
              <a:avLst/>
            </a:prstGeom>
            <a:gradFill>
              <a:gsLst>
                <a:gs pos="0">
                  <a:srgbClr val="111827"/>
                </a:gs>
                <a:gs pos="100000">
                  <a:srgbClr val="004D9F"/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" name="Diamond 2">
              <a:extLst>
                <a:ext uri="{FF2B5EF4-FFF2-40B4-BE49-F238E27FC236}">
                  <a16:creationId xmlns:a16="http://schemas.microsoft.com/office/drawing/2014/main" id="{CCBF18E0-C90A-4EEE-BC2A-59605E8F7D09}"/>
                </a:ext>
              </a:extLst>
            </p:cNvPr>
            <p:cNvSpPr/>
            <p:nvPr userDrawn="1"/>
          </p:nvSpPr>
          <p:spPr>
            <a:xfrm rot="5400000">
              <a:off x="481976" y="2392673"/>
              <a:ext cx="1922493" cy="1922493"/>
            </a:xfrm>
            <a:prstGeom prst="diamond">
              <a:avLst/>
            </a:prstGeom>
            <a:solidFill>
              <a:srgbClr val="E3E3E5"/>
            </a:solidFill>
            <a:ln w="38100" cap="flat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" name="Diamond 3">
              <a:extLst>
                <a:ext uri="{FF2B5EF4-FFF2-40B4-BE49-F238E27FC236}">
                  <a16:creationId xmlns:a16="http://schemas.microsoft.com/office/drawing/2014/main" id="{3312DFC1-1756-480E-A7D6-9E98451EB064}"/>
                </a:ext>
              </a:extLst>
            </p:cNvPr>
            <p:cNvSpPr/>
            <p:nvPr userDrawn="1"/>
          </p:nvSpPr>
          <p:spPr>
            <a:xfrm>
              <a:off x="8458200" y="1785751"/>
              <a:ext cx="3286497" cy="3286497"/>
            </a:xfrm>
            <a:prstGeom prst="diamond">
              <a:avLst/>
            </a:prstGeom>
            <a:noFill/>
            <a:ln w="38100" cap="flat">
              <a:solidFill>
                <a:srgbClr val="E3E3E5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" name="Diamond 4">
              <a:extLst>
                <a:ext uri="{FF2B5EF4-FFF2-40B4-BE49-F238E27FC236}">
                  <a16:creationId xmlns:a16="http://schemas.microsoft.com/office/drawing/2014/main" id="{E1A45930-0366-42DE-B430-F1105B22798F}"/>
                </a:ext>
              </a:extLst>
            </p:cNvPr>
            <p:cNvSpPr/>
            <p:nvPr userDrawn="1"/>
          </p:nvSpPr>
          <p:spPr>
            <a:xfrm>
              <a:off x="7714880" y="2392673"/>
              <a:ext cx="2072651" cy="2072651"/>
            </a:xfrm>
            <a:prstGeom prst="diamond">
              <a:avLst/>
            </a:prstGeom>
            <a:noFill/>
            <a:ln w="38100" cap="flat">
              <a:solidFill>
                <a:srgbClr val="E3E3E5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7" name="Заголовок 1"/>
          <p:cNvSpPr>
            <a:spLocks noGrp="1"/>
          </p:cNvSpPr>
          <p:nvPr>
            <p:ph type="title"/>
          </p:nvPr>
        </p:nvSpPr>
        <p:spPr>
          <a:xfrm>
            <a:off x="6448734" y="799884"/>
            <a:ext cx="5743266" cy="778660"/>
          </a:xfrm>
        </p:spPr>
        <p:txBody>
          <a:bodyPr anchor="t">
            <a:normAutofit/>
          </a:bodyPr>
          <a:lstStyle>
            <a:lvl1pPr>
              <a:defRPr sz="4400">
                <a:solidFill>
                  <a:srgbClr val="111827"/>
                </a:solidFill>
                <a:latin typeface="Golos Text VF DemiBold" panose="020B0503020202020204" pitchFamily="34" charset="0"/>
                <a:ea typeface="Golos Text VF DemiBold" panose="020B0503020202020204" pitchFamily="34" charset="0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8" name="Текст 2"/>
          <p:cNvSpPr>
            <a:spLocks noGrp="1"/>
          </p:cNvSpPr>
          <p:nvPr>
            <p:ph type="body" idx="1"/>
          </p:nvPr>
        </p:nvSpPr>
        <p:spPr>
          <a:xfrm>
            <a:off x="4653870" y="1771617"/>
            <a:ext cx="4990645" cy="3281646"/>
          </a:xfrm>
        </p:spPr>
        <p:txBody>
          <a:bodyPr/>
          <a:lstStyle>
            <a:lvl1pPr marL="0" indent="0">
              <a:buNone/>
              <a:defRPr sz="2400">
                <a:solidFill>
                  <a:srgbClr val="E3E3E5"/>
                </a:solidFill>
                <a:latin typeface="Golos Text VF" panose="020B0503020202020204" pitchFamily="34" charset="0"/>
                <a:ea typeface="Golos Text VF" panose="020B050302020202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12" name="Рисунок 11"/>
          <p:cNvSpPr>
            <a:spLocks noGrp="1"/>
          </p:cNvSpPr>
          <p:nvPr>
            <p:ph type="pic" sz="quarter" idx="10"/>
          </p:nvPr>
        </p:nvSpPr>
        <p:spPr>
          <a:xfrm>
            <a:off x="1568266" y="1569336"/>
            <a:ext cx="2714976" cy="3686058"/>
          </a:xfrm>
          <a:solidFill>
            <a:srgbClr val="E3E3E5"/>
          </a:solidFill>
        </p:spPr>
        <p:txBody>
          <a:bodyPr anchor="ctr"/>
          <a:lstStyle>
            <a:lvl1pPr algn="ctr">
              <a:defRPr>
                <a:solidFill>
                  <a:srgbClr val="111827"/>
                </a:solidFill>
                <a:latin typeface="Golos Text VF" panose="020B0503020202020204" pitchFamily="34" charset="0"/>
                <a:ea typeface="Golos Text VF" panose="020B0503020202020204" pitchFamily="34" charset="0"/>
              </a:defRPr>
            </a:lvl1pPr>
          </a:lstStyle>
          <a:p>
            <a:endParaRPr lang="ru-RU" dirty="0"/>
          </a:p>
        </p:txBody>
      </p:sp>
      <p:sp>
        <p:nvSpPr>
          <p:cNvPr id="11" name="Shape 408">
            <a:extLst>
              <a:ext uri="{FF2B5EF4-FFF2-40B4-BE49-F238E27FC236}">
                <a16:creationId xmlns:a16="http://schemas.microsoft.com/office/drawing/2014/main" id="{AFF5DF21-EBCA-4D96-B965-6D3D94D5B253}"/>
              </a:ext>
            </a:extLst>
          </p:cNvPr>
          <p:cNvSpPr/>
          <p:nvPr userDrawn="1"/>
        </p:nvSpPr>
        <p:spPr>
          <a:xfrm>
            <a:off x="1348861" y="1219103"/>
            <a:ext cx="3145876" cy="4449063"/>
          </a:xfrm>
          <a:custGeom>
            <a:avLst/>
            <a:gdLst/>
            <a:ahLst/>
            <a:cxnLst/>
            <a:rect l="0" t="0" r="0" b="0"/>
            <a:pathLst>
              <a:path w="60958" h="86210" extrusionOk="0">
                <a:moveTo>
                  <a:pt x="28985" y="3938"/>
                </a:moveTo>
                <a:lnTo>
                  <a:pt x="29189" y="4006"/>
                </a:lnTo>
                <a:lnTo>
                  <a:pt x="29189" y="4141"/>
                </a:lnTo>
                <a:lnTo>
                  <a:pt x="29189" y="4277"/>
                </a:lnTo>
                <a:lnTo>
                  <a:pt x="28985" y="4345"/>
                </a:lnTo>
                <a:lnTo>
                  <a:pt x="28850" y="4277"/>
                </a:lnTo>
                <a:lnTo>
                  <a:pt x="28782" y="4141"/>
                </a:lnTo>
                <a:lnTo>
                  <a:pt x="28850" y="4006"/>
                </a:lnTo>
                <a:lnTo>
                  <a:pt x="28985" y="3938"/>
                </a:lnTo>
                <a:close/>
                <a:moveTo>
                  <a:pt x="30479" y="3734"/>
                </a:moveTo>
                <a:lnTo>
                  <a:pt x="30615" y="3802"/>
                </a:lnTo>
                <a:lnTo>
                  <a:pt x="30750" y="3870"/>
                </a:lnTo>
                <a:lnTo>
                  <a:pt x="30818" y="4006"/>
                </a:lnTo>
                <a:lnTo>
                  <a:pt x="30818" y="4141"/>
                </a:lnTo>
                <a:lnTo>
                  <a:pt x="30818" y="4277"/>
                </a:lnTo>
                <a:lnTo>
                  <a:pt x="30750" y="4345"/>
                </a:lnTo>
                <a:lnTo>
                  <a:pt x="30615" y="4481"/>
                </a:lnTo>
                <a:lnTo>
                  <a:pt x="30343" y="4481"/>
                </a:lnTo>
                <a:lnTo>
                  <a:pt x="30207" y="4345"/>
                </a:lnTo>
                <a:lnTo>
                  <a:pt x="30139" y="4277"/>
                </a:lnTo>
                <a:lnTo>
                  <a:pt x="30139" y="4141"/>
                </a:lnTo>
                <a:lnTo>
                  <a:pt x="30139" y="4006"/>
                </a:lnTo>
                <a:lnTo>
                  <a:pt x="30207" y="3870"/>
                </a:lnTo>
                <a:lnTo>
                  <a:pt x="30343" y="3802"/>
                </a:lnTo>
                <a:lnTo>
                  <a:pt x="30479" y="3734"/>
                </a:lnTo>
                <a:close/>
                <a:moveTo>
                  <a:pt x="56885" y="7943"/>
                </a:moveTo>
                <a:lnTo>
                  <a:pt x="56885" y="78132"/>
                </a:lnTo>
                <a:lnTo>
                  <a:pt x="56817" y="78200"/>
                </a:lnTo>
                <a:lnTo>
                  <a:pt x="4209" y="78200"/>
                </a:lnTo>
                <a:lnTo>
                  <a:pt x="4141" y="78132"/>
                </a:lnTo>
                <a:lnTo>
                  <a:pt x="4141" y="7943"/>
                </a:lnTo>
                <a:close/>
                <a:moveTo>
                  <a:pt x="30479" y="80440"/>
                </a:moveTo>
                <a:lnTo>
                  <a:pt x="30071" y="80508"/>
                </a:lnTo>
                <a:lnTo>
                  <a:pt x="29732" y="80576"/>
                </a:lnTo>
                <a:lnTo>
                  <a:pt x="29461" y="80779"/>
                </a:lnTo>
                <a:lnTo>
                  <a:pt x="29189" y="80983"/>
                </a:lnTo>
                <a:lnTo>
                  <a:pt x="28917" y="81255"/>
                </a:lnTo>
                <a:lnTo>
                  <a:pt x="28782" y="81594"/>
                </a:lnTo>
                <a:lnTo>
                  <a:pt x="28646" y="81933"/>
                </a:lnTo>
                <a:lnTo>
                  <a:pt x="28646" y="82273"/>
                </a:lnTo>
                <a:lnTo>
                  <a:pt x="28646" y="82341"/>
                </a:lnTo>
                <a:lnTo>
                  <a:pt x="28646" y="82680"/>
                </a:lnTo>
                <a:lnTo>
                  <a:pt x="28782" y="83020"/>
                </a:lnTo>
                <a:lnTo>
                  <a:pt x="28985" y="83291"/>
                </a:lnTo>
                <a:lnTo>
                  <a:pt x="29189" y="83563"/>
                </a:lnTo>
                <a:lnTo>
                  <a:pt x="29461" y="83834"/>
                </a:lnTo>
                <a:lnTo>
                  <a:pt x="29800" y="83970"/>
                </a:lnTo>
                <a:lnTo>
                  <a:pt x="30139" y="84106"/>
                </a:lnTo>
                <a:lnTo>
                  <a:pt x="30818" y="84106"/>
                </a:lnTo>
                <a:lnTo>
                  <a:pt x="31158" y="83970"/>
                </a:lnTo>
                <a:lnTo>
                  <a:pt x="31497" y="83766"/>
                </a:lnTo>
                <a:lnTo>
                  <a:pt x="31768" y="83563"/>
                </a:lnTo>
                <a:lnTo>
                  <a:pt x="31972" y="83291"/>
                </a:lnTo>
                <a:lnTo>
                  <a:pt x="32176" y="83020"/>
                </a:lnTo>
                <a:lnTo>
                  <a:pt x="32244" y="82612"/>
                </a:lnTo>
                <a:lnTo>
                  <a:pt x="32312" y="82273"/>
                </a:lnTo>
                <a:lnTo>
                  <a:pt x="32244" y="81933"/>
                </a:lnTo>
                <a:lnTo>
                  <a:pt x="32176" y="81594"/>
                </a:lnTo>
                <a:lnTo>
                  <a:pt x="31972" y="81255"/>
                </a:lnTo>
                <a:lnTo>
                  <a:pt x="31768" y="80983"/>
                </a:lnTo>
                <a:lnTo>
                  <a:pt x="31497" y="80779"/>
                </a:lnTo>
                <a:lnTo>
                  <a:pt x="31158" y="80576"/>
                </a:lnTo>
                <a:lnTo>
                  <a:pt x="30818" y="80508"/>
                </a:lnTo>
                <a:lnTo>
                  <a:pt x="30479" y="80440"/>
                </a:lnTo>
                <a:close/>
                <a:moveTo>
                  <a:pt x="30886" y="80304"/>
                </a:moveTo>
                <a:lnTo>
                  <a:pt x="31225" y="80440"/>
                </a:lnTo>
                <a:lnTo>
                  <a:pt x="31565" y="80644"/>
                </a:lnTo>
                <a:lnTo>
                  <a:pt x="31904" y="80847"/>
                </a:lnTo>
                <a:lnTo>
                  <a:pt x="32108" y="81187"/>
                </a:lnTo>
                <a:lnTo>
                  <a:pt x="32312" y="81526"/>
                </a:lnTo>
                <a:lnTo>
                  <a:pt x="32447" y="81866"/>
                </a:lnTo>
                <a:lnTo>
                  <a:pt x="32447" y="82273"/>
                </a:lnTo>
                <a:lnTo>
                  <a:pt x="32447" y="82680"/>
                </a:lnTo>
                <a:lnTo>
                  <a:pt x="32312" y="83020"/>
                </a:lnTo>
                <a:lnTo>
                  <a:pt x="32108" y="83359"/>
                </a:lnTo>
                <a:lnTo>
                  <a:pt x="31904" y="83698"/>
                </a:lnTo>
                <a:lnTo>
                  <a:pt x="31565" y="83902"/>
                </a:lnTo>
                <a:lnTo>
                  <a:pt x="31225" y="84106"/>
                </a:lnTo>
                <a:lnTo>
                  <a:pt x="30886" y="84241"/>
                </a:lnTo>
                <a:lnTo>
                  <a:pt x="30479" y="84309"/>
                </a:lnTo>
                <a:lnTo>
                  <a:pt x="30071" y="84241"/>
                </a:lnTo>
                <a:lnTo>
                  <a:pt x="29732" y="84106"/>
                </a:lnTo>
                <a:lnTo>
                  <a:pt x="29393" y="83970"/>
                </a:lnTo>
                <a:lnTo>
                  <a:pt x="29053" y="83698"/>
                </a:lnTo>
                <a:lnTo>
                  <a:pt x="28850" y="83427"/>
                </a:lnTo>
                <a:lnTo>
                  <a:pt x="28646" y="83087"/>
                </a:lnTo>
                <a:lnTo>
                  <a:pt x="28510" y="82748"/>
                </a:lnTo>
                <a:lnTo>
                  <a:pt x="28442" y="82341"/>
                </a:lnTo>
                <a:lnTo>
                  <a:pt x="28442" y="82273"/>
                </a:lnTo>
                <a:lnTo>
                  <a:pt x="28510" y="81866"/>
                </a:lnTo>
                <a:lnTo>
                  <a:pt x="28646" y="81526"/>
                </a:lnTo>
                <a:lnTo>
                  <a:pt x="28782" y="81187"/>
                </a:lnTo>
                <a:lnTo>
                  <a:pt x="29053" y="80847"/>
                </a:lnTo>
                <a:lnTo>
                  <a:pt x="29325" y="80644"/>
                </a:lnTo>
                <a:lnTo>
                  <a:pt x="29664" y="80440"/>
                </a:lnTo>
                <a:lnTo>
                  <a:pt x="30071" y="80304"/>
                </a:lnTo>
                <a:close/>
                <a:moveTo>
                  <a:pt x="3530" y="815"/>
                </a:moveTo>
                <a:lnTo>
                  <a:pt x="2987" y="883"/>
                </a:lnTo>
                <a:lnTo>
                  <a:pt x="2512" y="1019"/>
                </a:lnTo>
                <a:lnTo>
                  <a:pt x="2036" y="1290"/>
                </a:lnTo>
                <a:lnTo>
                  <a:pt x="1629" y="1630"/>
                </a:lnTo>
                <a:lnTo>
                  <a:pt x="1290" y="2037"/>
                </a:lnTo>
                <a:lnTo>
                  <a:pt x="1086" y="2512"/>
                </a:lnTo>
                <a:lnTo>
                  <a:pt x="950" y="2987"/>
                </a:lnTo>
                <a:lnTo>
                  <a:pt x="882" y="3530"/>
                </a:lnTo>
                <a:lnTo>
                  <a:pt x="882" y="82612"/>
                </a:lnTo>
                <a:lnTo>
                  <a:pt x="950" y="83155"/>
                </a:lnTo>
                <a:lnTo>
                  <a:pt x="1086" y="83698"/>
                </a:lnTo>
                <a:lnTo>
                  <a:pt x="1358" y="84174"/>
                </a:lnTo>
                <a:lnTo>
                  <a:pt x="1765" y="84581"/>
                </a:lnTo>
                <a:lnTo>
                  <a:pt x="2172" y="84852"/>
                </a:lnTo>
                <a:lnTo>
                  <a:pt x="2715" y="85124"/>
                </a:lnTo>
                <a:lnTo>
                  <a:pt x="3258" y="85260"/>
                </a:lnTo>
                <a:lnTo>
                  <a:pt x="3869" y="85328"/>
                </a:lnTo>
                <a:lnTo>
                  <a:pt x="57156" y="85328"/>
                </a:lnTo>
                <a:lnTo>
                  <a:pt x="57767" y="85260"/>
                </a:lnTo>
                <a:lnTo>
                  <a:pt x="58310" y="85124"/>
                </a:lnTo>
                <a:lnTo>
                  <a:pt x="58785" y="84852"/>
                </a:lnTo>
                <a:lnTo>
                  <a:pt x="59260" y="84513"/>
                </a:lnTo>
                <a:lnTo>
                  <a:pt x="59600" y="84106"/>
                </a:lnTo>
                <a:lnTo>
                  <a:pt x="59871" y="83631"/>
                </a:lnTo>
                <a:lnTo>
                  <a:pt x="60075" y="83087"/>
                </a:lnTo>
                <a:lnTo>
                  <a:pt x="60143" y="82477"/>
                </a:lnTo>
                <a:lnTo>
                  <a:pt x="60143" y="3530"/>
                </a:lnTo>
                <a:lnTo>
                  <a:pt x="60075" y="2987"/>
                </a:lnTo>
                <a:lnTo>
                  <a:pt x="59939" y="2512"/>
                </a:lnTo>
                <a:lnTo>
                  <a:pt x="59668" y="2037"/>
                </a:lnTo>
                <a:lnTo>
                  <a:pt x="59328" y="1630"/>
                </a:lnTo>
                <a:lnTo>
                  <a:pt x="58921" y="1290"/>
                </a:lnTo>
                <a:lnTo>
                  <a:pt x="58446" y="1019"/>
                </a:lnTo>
                <a:lnTo>
                  <a:pt x="57903" y="883"/>
                </a:lnTo>
                <a:lnTo>
                  <a:pt x="57360" y="815"/>
                </a:lnTo>
                <a:close/>
                <a:moveTo>
                  <a:pt x="57971" y="679"/>
                </a:moveTo>
                <a:lnTo>
                  <a:pt x="58514" y="883"/>
                </a:lnTo>
                <a:lnTo>
                  <a:pt x="58989" y="1155"/>
                </a:lnTo>
                <a:lnTo>
                  <a:pt x="59464" y="1494"/>
                </a:lnTo>
                <a:lnTo>
                  <a:pt x="59804" y="1901"/>
                </a:lnTo>
                <a:lnTo>
                  <a:pt x="60075" y="2444"/>
                </a:lnTo>
                <a:lnTo>
                  <a:pt x="60211" y="2987"/>
                </a:lnTo>
                <a:lnTo>
                  <a:pt x="60279" y="3530"/>
                </a:lnTo>
                <a:lnTo>
                  <a:pt x="60279" y="82477"/>
                </a:lnTo>
                <a:lnTo>
                  <a:pt x="60211" y="83087"/>
                </a:lnTo>
                <a:lnTo>
                  <a:pt x="60075" y="83698"/>
                </a:lnTo>
                <a:lnTo>
                  <a:pt x="59736" y="84174"/>
                </a:lnTo>
                <a:lnTo>
                  <a:pt x="59396" y="84649"/>
                </a:lnTo>
                <a:lnTo>
                  <a:pt x="58921" y="84988"/>
                </a:lnTo>
                <a:lnTo>
                  <a:pt x="58378" y="85260"/>
                </a:lnTo>
                <a:lnTo>
                  <a:pt x="57767" y="85463"/>
                </a:lnTo>
                <a:lnTo>
                  <a:pt x="57156" y="85531"/>
                </a:lnTo>
                <a:lnTo>
                  <a:pt x="3869" y="85531"/>
                </a:lnTo>
                <a:lnTo>
                  <a:pt x="3190" y="85463"/>
                </a:lnTo>
                <a:lnTo>
                  <a:pt x="2647" y="85260"/>
                </a:lnTo>
                <a:lnTo>
                  <a:pt x="2104" y="84988"/>
                </a:lnTo>
                <a:lnTo>
                  <a:pt x="1629" y="84649"/>
                </a:lnTo>
                <a:lnTo>
                  <a:pt x="1222" y="84241"/>
                </a:lnTo>
                <a:lnTo>
                  <a:pt x="950" y="83766"/>
                </a:lnTo>
                <a:lnTo>
                  <a:pt x="747" y="83223"/>
                </a:lnTo>
                <a:lnTo>
                  <a:pt x="679" y="82612"/>
                </a:lnTo>
                <a:lnTo>
                  <a:pt x="679" y="3530"/>
                </a:lnTo>
                <a:lnTo>
                  <a:pt x="747" y="2987"/>
                </a:lnTo>
                <a:lnTo>
                  <a:pt x="950" y="2444"/>
                </a:lnTo>
                <a:lnTo>
                  <a:pt x="1154" y="1901"/>
                </a:lnTo>
                <a:lnTo>
                  <a:pt x="1561" y="1494"/>
                </a:lnTo>
                <a:lnTo>
                  <a:pt x="1969" y="1155"/>
                </a:lnTo>
                <a:lnTo>
                  <a:pt x="2444" y="883"/>
                </a:lnTo>
                <a:lnTo>
                  <a:pt x="2987" y="679"/>
                </a:lnTo>
                <a:close/>
                <a:moveTo>
                  <a:pt x="3530" y="1"/>
                </a:moveTo>
                <a:lnTo>
                  <a:pt x="2851" y="68"/>
                </a:lnTo>
                <a:lnTo>
                  <a:pt x="2172" y="204"/>
                </a:lnTo>
                <a:lnTo>
                  <a:pt x="1561" y="544"/>
                </a:lnTo>
                <a:lnTo>
                  <a:pt x="1018" y="1019"/>
                </a:lnTo>
                <a:lnTo>
                  <a:pt x="611" y="1562"/>
                </a:lnTo>
                <a:lnTo>
                  <a:pt x="272" y="2173"/>
                </a:lnTo>
                <a:lnTo>
                  <a:pt x="68" y="2852"/>
                </a:lnTo>
                <a:lnTo>
                  <a:pt x="0" y="3530"/>
                </a:lnTo>
                <a:lnTo>
                  <a:pt x="0" y="82612"/>
                </a:lnTo>
                <a:lnTo>
                  <a:pt x="68" y="83359"/>
                </a:lnTo>
                <a:lnTo>
                  <a:pt x="339" y="84038"/>
                </a:lnTo>
                <a:lnTo>
                  <a:pt x="679" y="84649"/>
                </a:lnTo>
                <a:lnTo>
                  <a:pt x="1154" y="85124"/>
                </a:lnTo>
                <a:lnTo>
                  <a:pt x="1697" y="85599"/>
                </a:lnTo>
                <a:lnTo>
                  <a:pt x="2376" y="85938"/>
                </a:lnTo>
                <a:lnTo>
                  <a:pt x="3055" y="86142"/>
                </a:lnTo>
                <a:lnTo>
                  <a:pt x="3869" y="86210"/>
                </a:lnTo>
                <a:lnTo>
                  <a:pt x="57156" y="86210"/>
                </a:lnTo>
                <a:lnTo>
                  <a:pt x="57903" y="86142"/>
                </a:lnTo>
                <a:lnTo>
                  <a:pt x="58582" y="85938"/>
                </a:lnTo>
                <a:lnTo>
                  <a:pt x="59260" y="85599"/>
                </a:lnTo>
                <a:lnTo>
                  <a:pt x="59804" y="85124"/>
                </a:lnTo>
                <a:lnTo>
                  <a:pt x="60347" y="84581"/>
                </a:lnTo>
                <a:lnTo>
                  <a:pt x="60686" y="83970"/>
                </a:lnTo>
                <a:lnTo>
                  <a:pt x="60890" y="83223"/>
                </a:lnTo>
                <a:lnTo>
                  <a:pt x="60957" y="82477"/>
                </a:lnTo>
                <a:lnTo>
                  <a:pt x="60957" y="3530"/>
                </a:lnTo>
                <a:lnTo>
                  <a:pt x="60890" y="2852"/>
                </a:lnTo>
                <a:lnTo>
                  <a:pt x="60686" y="2173"/>
                </a:lnTo>
                <a:lnTo>
                  <a:pt x="60347" y="1562"/>
                </a:lnTo>
                <a:lnTo>
                  <a:pt x="59939" y="1019"/>
                </a:lnTo>
                <a:lnTo>
                  <a:pt x="59396" y="544"/>
                </a:lnTo>
                <a:lnTo>
                  <a:pt x="58785" y="204"/>
                </a:lnTo>
                <a:lnTo>
                  <a:pt x="58106" y="68"/>
                </a:lnTo>
                <a:lnTo>
                  <a:pt x="57360" y="1"/>
                </a:lnTo>
                <a:close/>
              </a:path>
            </a:pathLst>
          </a:custGeom>
          <a:gradFill flip="none" rotWithShape="1">
            <a:gsLst>
              <a:gs pos="0">
                <a:schemeClr val="bg1"/>
              </a:gs>
              <a:gs pos="100000">
                <a:schemeClr val="bg1">
                  <a:lumMod val="85000"/>
                </a:schemeClr>
              </a:gs>
              <a:gs pos="85000">
                <a:schemeClr val="bg1"/>
              </a:gs>
            </a:gsLst>
            <a:path path="circle">
              <a:fillToRect l="100000" t="100000"/>
            </a:path>
            <a:tileRect r="-100000" b="-100000"/>
          </a:gradFill>
          <a:ln w="9525" cap="flat" cmpd="sng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outerShdw blurRad="165100" sx="102000" sy="102000" algn="ctr" rotWithShape="0">
              <a:prstClr val="black">
                <a:alpha val="14000"/>
              </a:prstClr>
            </a:outerShdw>
            <a:reflection blurRad="6350" stA="50000" endA="300" endPos="24000" dir="5400000" sy="-100000" algn="bl" rotWithShape="0"/>
          </a:effectLst>
        </p:spPr>
        <p:txBody>
          <a:bodyPr lIns="91425" tIns="91425" rIns="91425" bIns="91425" anchor="ctr" anchorCtr="0">
            <a:noAutofit/>
          </a:bodyPr>
          <a:lstStyle/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99152165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111827"/>
                </a:solidFill>
                <a:latin typeface="Golos Text VF DemiBold" panose="020B0503020202020204" pitchFamily="34" charset="0"/>
                <a:ea typeface="Golos Text VF DemiBold" panose="020B0503020202020204" pitchFamily="34" charset="0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12779249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Прямая соединительная линия 8"/>
          <p:cNvCxnSpPr/>
          <p:nvPr userDrawn="1"/>
        </p:nvCxnSpPr>
        <p:spPr>
          <a:xfrm>
            <a:off x="211757" y="0"/>
            <a:ext cx="6858000" cy="6858000"/>
          </a:xfrm>
          <a:prstGeom prst="line">
            <a:avLst/>
          </a:prstGeom>
          <a:ln w="9525">
            <a:solidFill>
              <a:srgbClr val="004D9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55545" y="85992"/>
            <a:ext cx="8980371" cy="1325563"/>
          </a:xfrm>
        </p:spPr>
        <p:txBody>
          <a:bodyPr/>
          <a:lstStyle>
            <a:lvl1pPr>
              <a:defRPr>
                <a:solidFill>
                  <a:srgbClr val="111827"/>
                </a:solidFill>
                <a:latin typeface="Golos Text VF DemiBold" panose="020B0503020202020204" pitchFamily="34" charset="0"/>
                <a:ea typeface="Golos Text VF DemiBold" panose="020B0503020202020204" pitchFamily="34" charset="0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rgbClr val="111827"/>
                </a:solidFill>
                <a:latin typeface="Golos Text VF" panose="020B0503020202020204" pitchFamily="34" charset="0"/>
                <a:ea typeface="Golos Text VF" panose="020B0503020202020204" pitchFamily="34" charset="0"/>
              </a:defRPr>
            </a:lvl1pPr>
            <a:lvl2pPr>
              <a:defRPr>
                <a:solidFill>
                  <a:srgbClr val="111827"/>
                </a:solidFill>
                <a:latin typeface="Golos Text VF" panose="020B0503020202020204" pitchFamily="34" charset="0"/>
                <a:ea typeface="Golos Text VF" panose="020B0503020202020204" pitchFamily="34" charset="0"/>
              </a:defRPr>
            </a:lvl2pPr>
            <a:lvl3pPr>
              <a:defRPr>
                <a:solidFill>
                  <a:srgbClr val="111827"/>
                </a:solidFill>
                <a:latin typeface="Golos Text VF" panose="020B0503020202020204" pitchFamily="34" charset="0"/>
                <a:ea typeface="Golos Text VF" panose="020B0503020202020204" pitchFamily="34" charset="0"/>
              </a:defRPr>
            </a:lvl3pPr>
            <a:lvl4pPr>
              <a:defRPr>
                <a:solidFill>
                  <a:srgbClr val="111827"/>
                </a:solidFill>
                <a:latin typeface="Golos Text VF" panose="020B0503020202020204" pitchFamily="34" charset="0"/>
                <a:ea typeface="Golos Text VF" panose="020B0503020202020204" pitchFamily="34" charset="0"/>
              </a:defRPr>
            </a:lvl4pPr>
            <a:lvl5pPr>
              <a:defRPr>
                <a:solidFill>
                  <a:srgbClr val="111827"/>
                </a:solidFill>
                <a:latin typeface="Golos Text VF" panose="020B0503020202020204" pitchFamily="34" charset="0"/>
                <a:ea typeface="Golos Text VF" panose="020B0503020202020204" pitchFamily="34" charset="0"/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11" name="Ромб 10"/>
          <p:cNvSpPr/>
          <p:nvPr userDrawn="1"/>
        </p:nvSpPr>
        <p:spPr>
          <a:xfrm>
            <a:off x="280969" y="152400"/>
            <a:ext cx="1292159" cy="1304926"/>
          </a:xfrm>
          <a:prstGeom prst="diamond">
            <a:avLst/>
          </a:prstGeom>
          <a:solidFill>
            <a:srgbClr val="004D9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cxnSp>
        <p:nvCxnSpPr>
          <p:cNvPr id="19" name="Прямая соединительная линия 18"/>
          <p:cNvCxnSpPr/>
          <p:nvPr userDrawn="1"/>
        </p:nvCxnSpPr>
        <p:spPr>
          <a:xfrm flipV="1">
            <a:off x="8760596" y="3426595"/>
            <a:ext cx="3431404" cy="3431406"/>
          </a:xfrm>
          <a:prstGeom prst="line">
            <a:avLst/>
          </a:prstGeom>
          <a:ln w="9525">
            <a:solidFill>
              <a:srgbClr val="004D9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Ромб 12"/>
          <p:cNvSpPr/>
          <p:nvPr userDrawn="1"/>
        </p:nvSpPr>
        <p:spPr>
          <a:xfrm>
            <a:off x="9441313" y="4899037"/>
            <a:ext cx="1439695" cy="1401300"/>
          </a:xfrm>
          <a:prstGeom prst="diamond">
            <a:avLst/>
          </a:prstGeom>
          <a:solidFill>
            <a:srgbClr val="002E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cxnSp>
        <p:nvCxnSpPr>
          <p:cNvPr id="22" name="Прямая соединительная линия 21"/>
          <p:cNvCxnSpPr/>
          <p:nvPr userDrawn="1"/>
        </p:nvCxnSpPr>
        <p:spPr>
          <a:xfrm flipV="1">
            <a:off x="595166" y="5765535"/>
            <a:ext cx="1092465" cy="1092465"/>
          </a:xfrm>
          <a:prstGeom prst="line">
            <a:avLst/>
          </a:prstGeom>
          <a:ln w="9525">
            <a:solidFill>
              <a:srgbClr val="004D9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единительная линия 24"/>
          <p:cNvCxnSpPr/>
          <p:nvPr userDrawn="1"/>
        </p:nvCxnSpPr>
        <p:spPr>
          <a:xfrm>
            <a:off x="1795112" y="5706178"/>
            <a:ext cx="1151822" cy="1151822"/>
          </a:xfrm>
          <a:prstGeom prst="line">
            <a:avLst/>
          </a:prstGeom>
          <a:ln w="9525">
            <a:solidFill>
              <a:srgbClr val="004D9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Ромб 11"/>
          <p:cNvSpPr/>
          <p:nvPr userDrawn="1"/>
        </p:nvSpPr>
        <p:spPr>
          <a:xfrm>
            <a:off x="1290320" y="5409398"/>
            <a:ext cx="1038994" cy="969846"/>
          </a:xfrm>
          <a:prstGeom prst="diamond">
            <a:avLst/>
          </a:prstGeom>
          <a:solidFill>
            <a:srgbClr val="E5000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808064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790" t="5609" r="51053" b="8114"/>
          <a:stretch/>
        </p:blipFill>
        <p:spPr>
          <a:xfrm>
            <a:off x="8816742" y="-57752"/>
            <a:ext cx="3375261" cy="7026443"/>
          </a:xfrm>
          <a:prstGeom prst="rect">
            <a:avLst/>
          </a:prstGeom>
          <a:noFill/>
        </p:spPr>
      </p:pic>
      <p:sp>
        <p:nvSpPr>
          <p:cNvPr id="9" name="Rectangle 14"/>
          <p:cNvSpPr/>
          <p:nvPr userDrawn="1"/>
        </p:nvSpPr>
        <p:spPr>
          <a:xfrm rot="16200000">
            <a:off x="-47172" y="47172"/>
            <a:ext cx="6858000" cy="6763656"/>
          </a:xfrm>
          <a:prstGeom prst="rect">
            <a:avLst/>
          </a:prstGeom>
          <a:solidFill>
            <a:srgbClr val="004D9F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6000" y="540000"/>
            <a:ext cx="5992462" cy="1144421"/>
          </a:xfrm>
        </p:spPr>
        <p:txBody>
          <a:bodyPr anchor="t">
            <a:normAutofit/>
          </a:bodyPr>
          <a:lstStyle>
            <a:lvl1pPr>
              <a:defRPr sz="4400">
                <a:solidFill>
                  <a:srgbClr val="E3E3E5"/>
                </a:solidFill>
                <a:latin typeface="Golos Text VF DemiBold" panose="020B0503020202020204" pitchFamily="34" charset="0"/>
                <a:ea typeface="Golos Text VF DemiBold" panose="020B0503020202020204" pitchFamily="34" charset="0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96000" y="2070000"/>
            <a:ext cx="6011712" cy="4398177"/>
          </a:xfrm>
        </p:spPr>
        <p:txBody>
          <a:bodyPr/>
          <a:lstStyle>
            <a:lvl1pPr marL="0" indent="0">
              <a:buNone/>
              <a:defRPr sz="2400">
                <a:solidFill>
                  <a:srgbClr val="E3E3E5"/>
                </a:solidFill>
                <a:latin typeface="Golos Text VF" panose="020B0503020202020204" pitchFamily="34" charset="0"/>
                <a:ea typeface="Golos Text VF" panose="020B050302020202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8" name="Равнобедренный треугольник 7"/>
          <p:cNvSpPr/>
          <p:nvPr userDrawn="1"/>
        </p:nvSpPr>
        <p:spPr>
          <a:xfrm rot="16200000">
            <a:off x="9084884" y="2447836"/>
            <a:ext cx="4217769" cy="1996470"/>
          </a:xfrm>
          <a:prstGeom prst="triangle">
            <a:avLst/>
          </a:prstGeom>
          <a:solidFill>
            <a:srgbClr val="E3E3E5">
              <a:alpha val="7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68539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14"/>
          <p:cNvSpPr/>
          <p:nvPr userDrawn="1"/>
        </p:nvSpPr>
        <p:spPr>
          <a:xfrm rot="16200000">
            <a:off x="4548739" y="-785261"/>
            <a:ext cx="6858000" cy="8428522"/>
          </a:xfrm>
          <a:prstGeom prst="rect">
            <a:avLst/>
          </a:prstGeom>
          <a:solidFill>
            <a:srgbClr val="004D9F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129239" y="540000"/>
            <a:ext cx="7687568" cy="1144421"/>
          </a:xfrm>
        </p:spPr>
        <p:txBody>
          <a:bodyPr anchor="t">
            <a:normAutofit/>
          </a:bodyPr>
          <a:lstStyle>
            <a:lvl1pPr>
              <a:defRPr sz="4400">
                <a:solidFill>
                  <a:srgbClr val="E3E3E5"/>
                </a:solidFill>
                <a:latin typeface="Golos Text VF DemiBold" panose="020B0503020202020204" pitchFamily="34" charset="0"/>
                <a:ea typeface="Golos Text VF DemiBold" panose="020B0503020202020204" pitchFamily="34" charset="0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129238" y="2070000"/>
            <a:ext cx="7706818" cy="4398177"/>
          </a:xfrm>
        </p:spPr>
        <p:txBody>
          <a:bodyPr/>
          <a:lstStyle>
            <a:lvl1pPr marL="0" indent="0">
              <a:buNone/>
              <a:defRPr sz="2400">
                <a:solidFill>
                  <a:srgbClr val="E3E3E5"/>
                </a:solidFill>
                <a:latin typeface="Golos Text VF" panose="020B0503020202020204" pitchFamily="34" charset="0"/>
                <a:ea typeface="Golos Text VF" panose="020B050302020202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/>
              <a:t>Образец текста</a:t>
            </a:r>
          </a:p>
        </p:txBody>
      </p:sp>
      <p:grpSp>
        <p:nvGrpSpPr>
          <p:cNvPr id="4" name="Группа 3"/>
          <p:cNvGrpSpPr/>
          <p:nvPr userDrawn="1"/>
        </p:nvGrpSpPr>
        <p:grpSpPr>
          <a:xfrm flipH="1">
            <a:off x="0" y="-77003"/>
            <a:ext cx="3375262" cy="7026443"/>
            <a:chOff x="8816742" y="-57752"/>
            <a:chExt cx="3375262" cy="7026443"/>
          </a:xfrm>
        </p:grpSpPr>
        <p:pic>
          <p:nvPicPr>
            <p:cNvPr id="7" name="Рисунок 6"/>
            <p:cNvPicPr>
              <a:picLocks noChangeAspect="1"/>
            </p:cNvPicPr>
            <p:nvPr userDrawn="1"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790" t="5609" r="51053" b="8114"/>
            <a:stretch/>
          </p:blipFill>
          <p:spPr>
            <a:xfrm>
              <a:off x="8816742" y="-57752"/>
              <a:ext cx="3375261" cy="7026443"/>
            </a:xfrm>
            <a:prstGeom prst="rect">
              <a:avLst/>
            </a:prstGeom>
            <a:noFill/>
          </p:spPr>
        </p:pic>
        <p:sp>
          <p:nvSpPr>
            <p:cNvPr id="8" name="Равнобедренный треугольник 7"/>
            <p:cNvSpPr/>
            <p:nvPr userDrawn="1"/>
          </p:nvSpPr>
          <p:spPr>
            <a:xfrm rot="16200000">
              <a:off x="9084884" y="2447836"/>
              <a:ext cx="4217769" cy="1996470"/>
            </a:xfrm>
            <a:prstGeom prst="triangle">
              <a:avLst/>
            </a:prstGeom>
            <a:solidFill>
              <a:srgbClr val="E3E3E5">
                <a:alpha val="71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</p:grpSp>
    </p:spTree>
    <p:extLst>
      <p:ext uri="{BB962C8B-B14F-4D97-AF65-F5344CB8AC3E}">
        <p14:creationId xmlns:p14="http://schemas.microsoft.com/office/powerpoint/2010/main" val="2647546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790" t="5609" r="51053" b="8114"/>
          <a:stretch/>
        </p:blipFill>
        <p:spPr>
          <a:xfrm>
            <a:off x="8816742" y="-57752"/>
            <a:ext cx="3375261" cy="7026443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6000" y="540000"/>
            <a:ext cx="5992462" cy="1144421"/>
          </a:xfrm>
        </p:spPr>
        <p:txBody>
          <a:bodyPr anchor="t">
            <a:normAutofit/>
          </a:bodyPr>
          <a:lstStyle>
            <a:lvl1pPr>
              <a:defRPr sz="4400">
                <a:solidFill>
                  <a:srgbClr val="111827"/>
                </a:solidFill>
                <a:latin typeface="Golos Text VF DemiBold" panose="020B0503020202020204" pitchFamily="34" charset="0"/>
                <a:ea typeface="Golos Text VF DemiBold" panose="020B0503020202020204" pitchFamily="34" charset="0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96000" y="2070000"/>
            <a:ext cx="6011712" cy="4398177"/>
          </a:xfrm>
        </p:spPr>
        <p:txBody>
          <a:bodyPr/>
          <a:lstStyle>
            <a:lvl1pPr marL="0" indent="0">
              <a:buNone/>
              <a:defRPr sz="2400">
                <a:solidFill>
                  <a:srgbClr val="111827"/>
                </a:solidFill>
                <a:latin typeface="Golos Text VF" panose="020B0503020202020204" pitchFamily="34" charset="0"/>
                <a:ea typeface="Golos Text VF" panose="020B050302020202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8" name="Равнобедренный треугольник 7"/>
          <p:cNvSpPr/>
          <p:nvPr userDrawn="1"/>
        </p:nvSpPr>
        <p:spPr>
          <a:xfrm rot="16200000">
            <a:off x="9084884" y="2447836"/>
            <a:ext cx="4217769" cy="1996470"/>
          </a:xfrm>
          <a:prstGeom prst="triangle">
            <a:avLst/>
          </a:prstGeom>
          <a:solidFill>
            <a:srgbClr val="E3E3E5">
              <a:alpha val="7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029814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129239" y="540000"/>
            <a:ext cx="7687568" cy="1144421"/>
          </a:xfrm>
        </p:spPr>
        <p:txBody>
          <a:bodyPr anchor="t">
            <a:normAutofit/>
          </a:bodyPr>
          <a:lstStyle>
            <a:lvl1pPr>
              <a:defRPr sz="4400">
                <a:solidFill>
                  <a:srgbClr val="111827"/>
                </a:solidFill>
                <a:latin typeface="Golos Text VF DemiBold" panose="020B0503020202020204" pitchFamily="34" charset="0"/>
                <a:ea typeface="Golos Text VF DemiBold" panose="020B0503020202020204" pitchFamily="34" charset="0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129238" y="2070000"/>
            <a:ext cx="7706818" cy="4398177"/>
          </a:xfrm>
        </p:spPr>
        <p:txBody>
          <a:bodyPr/>
          <a:lstStyle>
            <a:lvl1pPr marL="0" indent="0">
              <a:buNone/>
              <a:defRPr sz="2400">
                <a:solidFill>
                  <a:srgbClr val="111827"/>
                </a:solidFill>
                <a:latin typeface="Golos Text VF" panose="020B0503020202020204" pitchFamily="34" charset="0"/>
                <a:ea typeface="Golos Text VF" panose="020B050302020202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/>
              <a:t>Образец текста</a:t>
            </a:r>
          </a:p>
        </p:txBody>
      </p:sp>
      <p:grpSp>
        <p:nvGrpSpPr>
          <p:cNvPr id="4" name="Группа 3"/>
          <p:cNvGrpSpPr/>
          <p:nvPr userDrawn="1"/>
        </p:nvGrpSpPr>
        <p:grpSpPr>
          <a:xfrm flipH="1">
            <a:off x="0" y="-77003"/>
            <a:ext cx="3375262" cy="7026443"/>
            <a:chOff x="8816742" y="-57752"/>
            <a:chExt cx="3375262" cy="7026443"/>
          </a:xfrm>
        </p:grpSpPr>
        <p:pic>
          <p:nvPicPr>
            <p:cNvPr id="7" name="Рисунок 6"/>
            <p:cNvPicPr>
              <a:picLocks noChangeAspect="1"/>
            </p:cNvPicPr>
            <p:nvPr userDrawn="1"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790" t="5609" r="51053" b="8114"/>
            <a:stretch/>
          </p:blipFill>
          <p:spPr>
            <a:xfrm>
              <a:off x="8816742" y="-57752"/>
              <a:ext cx="3375261" cy="7026443"/>
            </a:xfrm>
            <a:prstGeom prst="rect">
              <a:avLst/>
            </a:prstGeom>
            <a:noFill/>
          </p:spPr>
        </p:pic>
        <p:sp>
          <p:nvSpPr>
            <p:cNvPr id="8" name="Равнобедренный треугольник 7"/>
            <p:cNvSpPr/>
            <p:nvPr userDrawn="1"/>
          </p:nvSpPr>
          <p:spPr>
            <a:xfrm rot="16200000">
              <a:off x="9084884" y="2447836"/>
              <a:ext cx="4217769" cy="1996470"/>
            </a:xfrm>
            <a:prstGeom prst="triangle">
              <a:avLst/>
            </a:prstGeom>
            <a:solidFill>
              <a:srgbClr val="E3E3E5">
                <a:alpha val="71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</p:grpSp>
    </p:spTree>
    <p:extLst>
      <p:ext uri="{BB962C8B-B14F-4D97-AF65-F5344CB8AC3E}">
        <p14:creationId xmlns:p14="http://schemas.microsoft.com/office/powerpoint/2010/main" val="10817657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lowchart: Manual Input 8"/>
          <p:cNvSpPr/>
          <p:nvPr userDrawn="1"/>
        </p:nvSpPr>
        <p:spPr>
          <a:xfrm rot="16200000">
            <a:off x="4953001" y="-381003"/>
            <a:ext cx="6858002" cy="7620004"/>
          </a:xfrm>
          <a:prstGeom prst="flowChartManualInput">
            <a:avLst/>
          </a:prstGeom>
          <a:solidFill>
            <a:srgbClr val="E3E3E5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73541" y="540000"/>
            <a:ext cx="5743266" cy="1144421"/>
          </a:xfrm>
        </p:spPr>
        <p:txBody>
          <a:bodyPr anchor="t">
            <a:normAutofit/>
          </a:bodyPr>
          <a:lstStyle>
            <a:lvl1pPr>
              <a:defRPr sz="4400">
                <a:solidFill>
                  <a:srgbClr val="111827"/>
                </a:solidFill>
                <a:latin typeface="Golos Text VF DemiBold" panose="020B0503020202020204" pitchFamily="34" charset="0"/>
                <a:ea typeface="Golos Text VF DemiBold" panose="020B0503020202020204" pitchFamily="34" charset="0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78408" y="2070000"/>
            <a:ext cx="5757647" cy="4398177"/>
          </a:xfrm>
        </p:spPr>
        <p:txBody>
          <a:bodyPr/>
          <a:lstStyle>
            <a:lvl1pPr marL="0" indent="0">
              <a:buNone/>
              <a:defRPr sz="2400">
                <a:solidFill>
                  <a:srgbClr val="111827"/>
                </a:solidFill>
                <a:latin typeface="Golos Text VF" panose="020B0503020202020204" pitchFamily="34" charset="0"/>
                <a:ea typeface="Golos Text VF" panose="020B050302020202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12200579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+ 3 columns"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Diamond 9">
            <a:extLst>
              <a:ext uri="{FF2B5EF4-FFF2-40B4-BE49-F238E27FC236}">
                <a16:creationId xmlns:a16="http://schemas.microsoft.com/office/drawing/2014/main" id="{AEA3FE09-5D3B-466E-80A2-9189F627D8CA}"/>
              </a:ext>
            </a:extLst>
          </p:cNvPr>
          <p:cNvSpPr/>
          <p:nvPr userDrawn="1"/>
        </p:nvSpPr>
        <p:spPr>
          <a:xfrm>
            <a:off x="1489032" y="3607367"/>
            <a:ext cx="2745137" cy="2745137"/>
          </a:xfrm>
          <a:prstGeom prst="diamond">
            <a:avLst/>
          </a:prstGeom>
          <a:noFill/>
          <a:ln w="38100" cap="flat">
            <a:solidFill>
              <a:srgbClr val="004D9F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42A40395-D03E-48D2-A55F-81E020655FF6}"/>
              </a:ext>
            </a:extLst>
          </p:cNvPr>
          <p:cNvGrpSpPr/>
          <p:nvPr userDrawn="1"/>
        </p:nvGrpSpPr>
        <p:grpSpPr>
          <a:xfrm>
            <a:off x="1900354" y="418675"/>
            <a:ext cx="1922493" cy="1922493"/>
            <a:chOff x="1690137" y="521803"/>
            <a:chExt cx="2320977" cy="2320977"/>
          </a:xfrm>
        </p:grpSpPr>
        <p:sp>
          <p:nvSpPr>
            <p:cNvPr id="11" name="Diamond 10">
              <a:extLst>
                <a:ext uri="{FF2B5EF4-FFF2-40B4-BE49-F238E27FC236}">
                  <a16:creationId xmlns:a16="http://schemas.microsoft.com/office/drawing/2014/main" id="{A7A11BFE-F666-4C30-AF74-E4E7E1EFFA2D}"/>
                </a:ext>
              </a:extLst>
            </p:cNvPr>
            <p:cNvSpPr/>
            <p:nvPr userDrawn="1"/>
          </p:nvSpPr>
          <p:spPr>
            <a:xfrm>
              <a:off x="1690137" y="521803"/>
              <a:ext cx="2320977" cy="2320977"/>
            </a:xfrm>
            <a:prstGeom prst="diamond">
              <a:avLst/>
            </a:prstGeom>
            <a:solidFill>
              <a:srgbClr val="002E5F"/>
            </a:solidFill>
            <a:ln w="38100" cap="flat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485E745C-8116-4CE4-BD32-F06B093BCFA1}"/>
                </a:ext>
              </a:extLst>
            </p:cNvPr>
            <p:cNvSpPr/>
            <p:nvPr userDrawn="1"/>
          </p:nvSpPr>
          <p:spPr>
            <a:xfrm>
              <a:off x="2842260" y="521803"/>
              <a:ext cx="1168853" cy="2320977"/>
            </a:xfrm>
            <a:custGeom>
              <a:avLst/>
              <a:gdLst>
                <a:gd name="connsiteX0" fmla="*/ 8365 w 1168853"/>
                <a:gd name="connsiteY0" fmla="*/ 0 h 2320977"/>
                <a:gd name="connsiteX1" fmla="*/ 1168853 w 1168853"/>
                <a:gd name="connsiteY1" fmla="*/ 1160489 h 2320977"/>
                <a:gd name="connsiteX2" fmla="*/ 8365 w 1168853"/>
                <a:gd name="connsiteY2" fmla="*/ 2320977 h 2320977"/>
                <a:gd name="connsiteX3" fmla="*/ 0 w 1168853"/>
                <a:gd name="connsiteY3" fmla="*/ 2312612 h 2320977"/>
                <a:gd name="connsiteX4" fmla="*/ 0 w 1168853"/>
                <a:gd name="connsiteY4" fmla="*/ 8365 h 23209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68853" h="2320977">
                  <a:moveTo>
                    <a:pt x="8365" y="0"/>
                  </a:moveTo>
                  <a:lnTo>
                    <a:pt x="1168853" y="1160489"/>
                  </a:lnTo>
                  <a:lnTo>
                    <a:pt x="8365" y="2320977"/>
                  </a:lnTo>
                  <a:lnTo>
                    <a:pt x="0" y="2312612"/>
                  </a:lnTo>
                  <a:lnTo>
                    <a:pt x="0" y="8365"/>
                  </a:lnTo>
                  <a:close/>
                </a:path>
              </a:pathLst>
            </a:custGeom>
            <a:solidFill>
              <a:srgbClr val="004D9F"/>
            </a:solidFill>
            <a:ln w="38100" cap="flat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 dirty="0"/>
            </a:p>
          </p:txBody>
        </p:sp>
      </p:grpSp>
      <p:sp>
        <p:nvSpPr>
          <p:cNvPr id="5" name="Рисунок 4"/>
          <p:cNvSpPr>
            <a:spLocks noGrp="1"/>
          </p:cNvSpPr>
          <p:nvPr>
            <p:ph type="pic" sz="quarter" idx="12"/>
          </p:nvPr>
        </p:nvSpPr>
        <p:spPr>
          <a:xfrm rot="2700000">
            <a:off x="1245660" y="1869650"/>
            <a:ext cx="3226085" cy="3171639"/>
          </a:xfrm>
          <a:solidFill>
            <a:srgbClr val="FFFFFF">
              <a:shade val="85000"/>
            </a:srgbClr>
          </a:solidFill>
          <a:ln w="95250">
            <a:solidFill>
              <a:schemeClr val="bg1"/>
            </a:solidFill>
            <a:miter lim="800000"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txBody>
          <a:bodyPr anchor="ctr" anchorCtr="1"/>
          <a:lstStyle>
            <a:lvl1pPr marL="0" indent="0" algn="ctr">
              <a:buNone/>
              <a:defRPr>
                <a:latin typeface="Golos Text VF" panose="020B0503020202020204" pitchFamily="34" charset="0"/>
                <a:ea typeface="Golos Text VF" panose="020B0503020202020204" pitchFamily="34" charset="0"/>
              </a:defRPr>
            </a:lvl1pPr>
          </a:lstStyle>
          <a:p>
            <a:endParaRPr lang="ru-RU" dirty="0"/>
          </a:p>
        </p:txBody>
      </p:sp>
      <p:sp>
        <p:nvSpPr>
          <p:cNvPr id="78" name="Shape 78"/>
          <p:cNvSpPr txBox="1">
            <a:spLocks noGrp="1"/>
          </p:cNvSpPr>
          <p:nvPr>
            <p:ph type="title"/>
          </p:nvPr>
        </p:nvSpPr>
        <p:spPr>
          <a:xfrm>
            <a:off x="6096000" y="521803"/>
            <a:ext cx="5659731" cy="758497"/>
          </a:xfrm>
          <a:prstGeom prst="rect">
            <a:avLst/>
          </a:prstGeom>
        </p:spPr>
        <p:txBody>
          <a:bodyPr lIns="91425" tIns="91425" rIns="91425" bIns="91425" anchor="b" anchorCtr="0">
            <a:normAutofit/>
          </a:bodyPr>
          <a:lstStyle>
            <a:lvl1pPr lvl="0" rtl="0">
              <a:spcBef>
                <a:spcPts val="0"/>
              </a:spcBef>
              <a:defRPr sz="3600">
                <a:solidFill>
                  <a:srgbClr val="111827"/>
                </a:solidFill>
                <a:latin typeface="Golos Text VF DemiBold" panose="020B0503020202020204" pitchFamily="34" charset="0"/>
                <a:ea typeface="Golos Text VF DemiBold" panose="020B0503020202020204" pitchFamily="34" charset="0"/>
              </a:defRPr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>
            <a:endParaRPr dirty="0"/>
          </a:p>
        </p:txBody>
      </p:sp>
      <p:sp>
        <p:nvSpPr>
          <p:cNvPr id="79" name="Shape 79"/>
          <p:cNvSpPr txBox="1">
            <a:spLocks noGrp="1"/>
          </p:cNvSpPr>
          <p:nvPr>
            <p:ph type="body" idx="1"/>
          </p:nvPr>
        </p:nvSpPr>
        <p:spPr>
          <a:xfrm>
            <a:off x="6096000" y="1814120"/>
            <a:ext cx="5659731" cy="1352550"/>
          </a:xfrm>
          <a:prstGeom prst="rect">
            <a:avLst/>
          </a:prstGeom>
        </p:spPr>
        <p:txBody>
          <a:bodyPr lIns="91425" tIns="91425" rIns="91425" bIns="91425" anchor="t" anchorCtr="0">
            <a:normAutofit/>
          </a:bodyPr>
          <a:lstStyle>
            <a:lvl1pPr marL="0" lvl="0" indent="0" rtl="0">
              <a:spcBef>
                <a:spcPts val="0"/>
              </a:spcBef>
              <a:buSzPct val="100000"/>
              <a:buNone/>
              <a:defRPr sz="1600">
                <a:solidFill>
                  <a:srgbClr val="111827"/>
                </a:solidFill>
                <a:latin typeface="Golos Text VF" panose="020B0503020202020204" pitchFamily="34" charset="0"/>
                <a:ea typeface="Golos Text VF" panose="020B0503020202020204" pitchFamily="34" charset="0"/>
              </a:defRPr>
            </a:lvl1pPr>
            <a:lvl2pPr lvl="1" rtl="0">
              <a:spcBef>
                <a:spcPts val="0"/>
              </a:spcBef>
              <a:buSzPct val="100000"/>
              <a:defRPr sz="2133"/>
            </a:lvl2pPr>
            <a:lvl3pPr lvl="2" rtl="0">
              <a:spcBef>
                <a:spcPts val="0"/>
              </a:spcBef>
              <a:buSzPct val="100000"/>
              <a:defRPr sz="2133"/>
            </a:lvl3pPr>
            <a:lvl4pPr lvl="3" rtl="0">
              <a:spcBef>
                <a:spcPts val="0"/>
              </a:spcBef>
              <a:buSzPct val="100000"/>
              <a:defRPr sz="2133"/>
            </a:lvl4pPr>
            <a:lvl5pPr lvl="4" rtl="0">
              <a:spcBef>
                <a:spcPts val="0"/>
              </a:spcBef>
              <a:buSzPct val="100000"/>
              <a:defRPr sz="2133"/>
            </a:lvl5pPr>
            <a:lvl6pPr lvl="5" rtl="0">
              <a:spcBef>
                <a:spcPts val="0"/>
              </a:spcBef>
              <a:buSzPct val="100000"/>
              <a:defRPr sz="2133"/>
            </a:lvl6pPr>
            <a:lvl7pPr lvl="6" rtl="0">
              <a:spcBef>
                <a:spcPts val="0"/>
              </a:spcBef>
              <a:buSzPct val="100000"/>
              <a:defRPr sz="2133"/>
            </a:lvl7pPr>
            <a:lvl8pPr lvl="7" rtl="0">
              <a:spcBef>
                <a:spcPts val="0"/>
              </a:spcBef>
              <a:buSzPct val="100000"/>
              <a:defRPr sz="2133"/>
            </a:lvl8pPr>
            <a:lvl9pPr lvl="8" rtl="0">
              <a:spcBef>
                <a:spcPts val="0"/>
              </a:spcBef>
              <a:buSzPct val="100000"/>
              <a:defRPr sz="2133"/>
            </a:lvl9pPr>
          </a:lstStyle>
          <a:p>
            <a:endParaRPr dirty="0"/>
          </a:p>
        </p:txBody>
      </p:sp>
      <p:sp>
        <p:nvSpPr>
          <p:cNvPr id="6" name="Shape 79">
            <a:extLst>
              <a:ext uri="{FF2B5EF4-FFF2-40B4-BE49-F238E27FC236}">
                <a16:creationId xmlns:a16="http://schemas.microsoft.com/office/drawing/2014/main" id="{755CB53A-09EF-4D10-B2BE-3F73D8901AE1}"/>
              </a:ext>
            </a:extLst>
          </p:cNvPr>
          <p:cNvSpPr txBox="1">
            <a:spLocks noGrp="1"/>
          </p:cNvSpPr>
          <p:nvPr>
            <p:ph type="body" idx="10"/>
          </p:nvPr>
        </p:nvSpPr>
        <p:spPr>
          <a:xfrm>
            <a:off x="6095999" y="3395270"/>
            <a:ext cx="5659731" cy="1352550"/>
          </a:xfrm>
          <a:prstGeom prst="rect">
            <a:avLst/>
          </a:prstGeom>
        </p:spPr>
        <p:txBody>
          <a:bodyPr lIns="91425" tIns="91425" rIns="91425" bIns="91425" anchor="t" anchorCtr="0">
            <a:normAutofit/>
          </a:bodyPr>
          <a:lstStyle>
            <a:lvl1pPr marL="0" lvl="0" indent="0" rtl="0">
              <a:spcBef>
                <a:spcPts val="0"/>
              </a:spcBef>
              <a:buSzPct val="100000"/>
              <a:buNone/>
              <a:defRPr sz="1600">
                <a:solidFill>
                  <a:srgbClr val="111827"/>
                </a:solidFill>
                <a:latin typeface="Golos Text VF" panose="020B0503020202020204" pitchFamily="34" charset="0"/>
                <a:ea typeface="Golos Text VF" panose="020B0503020202020204" pitchFamily="34" charset="0"/>
              </a:defRPr>
            </a:lvl1pPr>
            <a:lvl2pPr lvl="1" rtl="0">
              <a:spcBef>
                <a:spcPts val="0"/>
              </a:spcBef>
              <a:buSzPct val="100000"/>
              <a:defRPr sz="2133"/>
            </a:lvl2pPr>
            <a:lvl3pPr lvl="2" rtl="0">
              <a:spcBef>
                <a:spcPts val="0"/>
              </a:spcBef>
              <a:buSzPct val="100000"/>
              <a:defRPr sz="2133"/>
            </a:lvl3pPr>
            <a:lvl4pPr lvl="3" rtl="0">
              <a:spcBef>
                <a:spcPts val="0"/>
              </a:spcBef>
              <a:buSzPct val="100000"/>
              <a:defRPr sz="2133"/>
            </a:lvl4pPr>
            <a:lvl5pPr lvl="4" rtl="0">
              <a:spcBef>
                <a:spcPts val="0"/>
              </a:spcBef>
              <a:buSzPct val="100000"/>
              <a:defRPr sz="2133"/>
            </a:lvl5pPr>
            <a:lvl6pPr lvl="5" rtl="0">
              <a:spcBef>
                <a:spcPts val="0"/>
              </a:spcBef>
              <a:buSzPct val="100000"/>
              <a:defRPr sz="2133"/>
            </a:lvl6pPr>
            <a:lvl7pPr lvl="6" rtl="0">
              <a:spcBef>
                <a:spcPts val="0"/>
              </a:spcBef>
              <a:buSzPct val="100000"/>
              <a:defRPr sz="2133"/>
            </a:lvl7pPr>
            <a:lvl8pPr lvl="7" rtl="0">
              <a:spcBef>
                <a:spcPts val="0"/>
              </a:spcBef>
              <a:buSzPct val="100000"/>
              <a:defRPr sz="2133"/>
            </a:lvl8pPr>
            <a:lvl9pPr lvl="8" rtl="0">
              <a:spcBef>
                <a:spcPts val="0"/>
              </a:spcBef>
              <a:buSzPct val="100000"/>
              <a:defRPr sz="2133"/>
            </a:lvl9pPr>
          </a:lstStyle>
          <a:p>
            <a:endParaRPr dirty="0"/>
          </a:p>
        </p:txBody>
      </p:sp>
      <p:sp>
        <p:nvSpPr>
          <p:cNvPr id="7" name="Shape 79">
            <a:extLst>
              <a:ext uri="{FF2B5EF4-FFF2-40B4-BE49-F238E27FC236}">
                <a16:creationId xmlns:a16="http://schemas.microsoft.com/office/drawing/2014/main" id="{9898F0BB-1D86-4E33-B201-6498966BD550}"/>
              </a:ext>
            </a:extLst>
          </p:cNvPr>
          <p:cNvSpPr txBox="1">
            <a:spLocks noGrp="1"/>
          </p:cNvSpPr>
          <p:nvPr>
            <p:ph type="body" idx="11"/>
          </p:nvPr>
        </p:nvSpPr>
        <p:spPr>
          <a:xfrm>
            <a:off x="6095999" y="4976420"/>
            <a:ext cx="5659731" cy="1352550"/>
          </a:xfrm>
          <a:prstGeom prst="rect">
            <a:avLst/>
          </a:prstGeom>
        </p:spPr>
        <p:txBody>
          <a:bodyPr lIns="91425" tIns="91425" rIns="91425" bIns="91425" anchor="t" anchorCtr="0">
            <a:normAutofit/>
          </a:bodyPr>
          <a:lstStyle>
            <a:lvl1pPr marL="0" lvl="0" indent="0" rtl="0">
              <a:spcBef>
                <a:spcPts val="0"/>
              </a:spcBef>
              <a:buSzPct val="100000"/>
              <a:buNone/>
              <a:defRPr sz="1600">
                <a:solidFill>
                  <a:srgbClr val="111827"/>
                </a:solidFill>
                <a:latin typeface="Golos Text VF" panose="020B0503020202020204" pitchFamily="34" charset="0"/>
                <a:ea typeface="Golos Text VF" panose="020B0503020202020204" pitchFamily="34" charset="0"/>
              </a:defRPr>
            </a:lvl1pPr>
            <a:lvl2pPr lvl="1" rtl="0">
              <a:spcBef>
                <a:spcPts val="0"/>
              </a:spcBef>
              <a:buSzPct val="100000"/>
              <a:defRPr sz="2133"/>
            </a:lvl2pPr>
            <a:lvl3pPr lvl="2" rtl="0">
              <a:spcBef>
                <a:spcPts val="0"/>
              </a:spcBef>
              <a:buSzPct val="100000"/>
              <a:defRPr sz="2133"/>
            </a:lvl3pPr>
            <a:lvl4pPr lvl="3" rtl="0">
              <a:spcBef>
                <a:spcPts val="0"/>
              </a:spcBef>
              <a:buSzPct val="100000"/>
              <a:defRPr sz="2133"/>
            </a:lvl4pPr>
            <a:lvl5pPr lvl="4" rtl="0">
              <a:spcBef>
                <a:spcPts val="0"/>
              </a:spcBef>
              <a:buSzPct val="100000"/>
              <a:defRPr sz="2133"/>
            </a:lvl5pPr>
            <a:lvl6pPr lvl="5" rtl="0">
              <a:spcBef>
                <a:spcPts val="0"/>
              </a:spcBef>
              <a:buSzPct val="100000"/>
              <a:defRPr sz="2133"/>
            </a:lvl6pPr>
            <a:lvl7pPr lvl="6" rtl="0">
              <a:spcBef>
                <a:spcPts val="0"/>
              </a:spcBef>
              <a:buSzPct val="100000"/>
              <a:defRPr sz="2133"/>
            </a:lvl7pPr>
            <a:lvl8pPr lvl="7" rtl="0">
              <a:spcBef>
                <a:spcPts val="0"/>
              </a:spcBef>
              <a:buSzPct val="100000"/>
              <a:defRPr sz="2133"/>
            </a:lvl8pPr>
            <a:lvl9pPr lvl="8" rtl="0">
              <a:spcBef>
                <a:spcPts val="0"/>
              </a:spcBef>
              <a:buSzPct val="100000"/>
              <a:defRPr sz="2133"/>
            </a:lvl9pPr>
          </a:lstStyle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3785642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00000">
              <a:schemeClr val="bg1"/>
            </a:gs>
            <a:gs pos="100000">
              <a:srgbClr val="E3E3E5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59270A-AED5-4033-9024-3F92D6CA7A6B}" type="datetimeFigureOut">
              <a:rPr lang="ru-RU" smtClean="0"/>
              <a:t>18.02.2025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C11F83-B1D2-4E1C-B445-CE55CD3CD3B0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066958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70" r:id="rId2"/>
    <p:sldLayoutId id="2147483650" r:id="rId3"/>
    <p:sldLayoutId id="2147483651" r:id="rId4"/>
    <p:sldLayoutId id="2147483660" r:id="rId5"/>
    <p:sldLayoutId id="2147483679" r:id="rId6"/>
    <p:sldLayoutId id="2147483680" r:id="rId7"/>
    <p:sldLayoutId id="2147483661" r:id="rId8"/>
    <p:sldLayoutId id="2147483677" r:id="rId9"/>
    <p:sldLayoutId id="2147483678" r:id="rId10"/>
    <p:sldLayoutId id="2147483657" r:id="rId11"/>
    <p:sldLayoutId id="2147483662" r:id="rId12"/>
    <p:sldLayoutId id="2147483663" r:id="rId13"/>
    <p:sldLayoutId id="2147483672" r:id="rId14"/>
    <p:sldLayoutId id="2147483664" r:id="rId15"/>
    <p:sldLayoutId id="2147483665" r:id="rId16"/>
    <p:sldLayoutId id="2147483666" r:id="rId17"/>
    <p:sldLayoutId id="2147483667" r:id="rId18"/>
    <p:sldLayoutId id="2147483671" r:id="rId19"/>
    <p:sldLayoutId id="2147483669" r:id="rId20"/>
    <p:sldLayoutId id="2147483668" r:id="rId21"/>
    <p:sldLayoutId id="2147483673" r:id="rId22"/>
    <p:sldLayoutId id="2147483674" r:id="rId23"/>
    <p:sldLayoutId id="2147483675" r:id="rId24"/>
    <p:sldLayoutId id="2147483654" r:id="rId2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7.jpg"/><Relationship Id="rId5" Type="http://schemas.openxmlformats.org/officeDocument/2006/relationships/image" Target="../media/image13.png"/><Relationship Id="rId4" Type="http://schemas.openxmlformats.org/officeDocument/2006/relationships/image" Target="../media/image12.gif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15.jpeg"/><Relationship Id="rId7" Type="http://schemas.openxmlformats.org/officeDocument/2006/relationships/image" Target="../media/image19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8.png"/><Relationship Id="rId11" Type="http://schemas.openxmlformats.org/officeDocument/2006/relationships/image" Target="../media/image22.png"/><Relationship Id="rId5" Type="http://schemas.openxmlformats.org/officeDocument/2006/relationships/image" Target="../media/image17.png"/><Relationship Id="rId10" Type="http://schemas.openxmlformats.org/officeDocument/2006/relationships/image" Target="../media/image21.png"/><Relationship Id="rId4" Type="http://schemas.openxmlformats.org/officeDocument/2006/relationships/image" Target="../media/image16.png"/><Relationship Id="rId9" Type="http://schemas.openxmlformats.org/officeDocument/2006/relationships/image" Target="../media/image20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12369" y="2180094"/>
            <a:ext cx="1164385" cy="1872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8771132" y="6474376"/>
            <a:ext cx="34208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900" b="1" dirty="0">
                <a:ea typeface="Golos Text VF" panose="020B0503020202020204" pitchFamily="34" charset="0"/>
              </a:rPr>
              <a:t>© Общероссийская ассамблея</a:t>
            </a:r>
          </a:p>
          <a:p>
            <a:r>
              <a:rPr lang="ru-RU" sz="900" b="1" dirty="0">
                <a:ea typeface="Golos Text VF" panose="020B0503020202020204" pitchFamily="34" charset="0"/>
              </a:rPr>
              <a:t>развития территорий и общественного самоуправления</a:t>
            </a:r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4649636" y="6454646"/>
            <a:ext cx="2889849" cy="38362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8000" kern="1200" spc="-5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1400" b="1" dirty="0" smtClean="0">
                <a:latin typeface="+mn-lt"/>
                <a:ea typeface="Golos Text VF" panose="020B0503020202020204" pitchFamily="34" charset="0"/>
              </a:rPr>
              <a:t>13 февраля 2025 </a:t>
            </a:r>
            <a:r>
              <a:rPr lang="ru-RU" sz="1400" b="1" dirty="0">
                <a:latin typeface="+mn-lt"/>
                <a:ea typeface="Golos Text VF" panose="020B0503020202020204" pitchFamily="34" charset="0"/>
              </a:rPr>
              <a:t>год</a:t>
            </a:r>
          </a:p>
        </p:txBody>
      </p:sp>
      <p:sp>
        <p:nvSpPr>
          <p:cNvPr id="3" name="Заголовок 1">
            <a:extLst>
              <a:ext uri="{FF2B5EF4-FFF2-40B4-BE49-F238E27FC236}">
                <a16:creationId xmlns:a16="http://schemas.microsoft.com/office/drawing/2014/main" id="{825606A4-745B-9D54-F8AC-F38D582369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20678" y="213421"/>
            <a:ext cx="5371322" cy="1527767"/>
          </a:xfrm>
        </p:spPr>
        <p:txBody>
          <a:bodyPr>
            <a:noAutofit/>
          </a:bodyPr>
          <a:lstStyle/>
          <a:p>
            <a:r>
              <a:rPr lang="ru-RU" sz="2400" b="1" dirty="0" smtClean="0">
                <a:latin typeface="+mj-lt"/>
              </a:rPr>
              <a:t>МУНИЦИПАЛЬНЫЙ АКТИВ:</a:t>
            </a:r>
            <a:br>
              <a:rPr lang="ru-RU" sz="2400" b="1" dirty="0" smtClean="0">
                <a:latin typeface="+mj-lt"/>
              </a:rPr>
            </a:br>
            <a:r>
              <a:rPr lang="ru-RU" sz="2400" b="1" dirty="0" smtClean="0">
                <a:solidFill>
                  <a:srgbClr val="E50002"/>
                </a:solidFill>
                <a:latin typeface="+mj-lt"/>
              </a:rPr>
              <a:t>Всероссийский конкурс</a:t>
            </a:r>
            <a:br>
              <a:rPr lang="ru-RU" sz="2400" b="1" dirty="0" smtClean="0">
                <a:solidFill>
                  <a:srgbClr val="E50002"/>
                </a:solidFill>
                <a:latin typeface="+mj-lt"/>
              </a:rPr>
            </a:br>
            <a:r>
              <a:rPr lang="ru-RU" sz="2400" b="1" dirty="0" smtClean="0">
                <a:solidFill>
                  <a:srgbClr val="E50002"/>
                </a:solidFill>
                <a:latin typeface="+mj-lt"/>
              </a:rPr>
              <a:t>«Лучшая практика</a:t>
            </a:r>
            <a:br>
              <a:rPr lang="ru-RU" sz="2400" b="1" dirty="0" smtClean="0">
                <a:solidFill>
                  <a:srgbClr val="E50002"/>
                </a:solidFill>
                <a:latin typeface="+mj-lt"/>
              </a:rPr>
            </a:br>
            <a:r>
              <a:rPr lang="ru-RU" sz="2400" b="1" dirty="0" smtClean="0">
                <a:solidFill>
                  <a:srgbClr val="E50002"/>
                </a:solidFill>
                <a:latin typeface="+mj-lt"/>
              </a:rPr>
              <a:t>гражданских инициатив»</a:t>
            </a:r>
            <a:endParaRPr lang="ru-RU" sz="2400" b="1" dirty="0">
              <a:solidFill>
                <a:srgbClr val="E50002"/>
              </a:solidFill>
              <a:latin typeface="+mj-lt"/>
            </a:endParaRPr>
          </a:p>
        </p:txBody>
      </p:sp>
      <p:sp>
        <p:nvSpPr>
          <p:cNvPr id="4" name="Текст 2">
            <a:extLst>
              <a:ext uri="{FF2B5EF4-FFF2-40B4-BE49-F238E27FC236}">
                <a16:creationId xmlns:a16="http://schemas.microsoft.com/office/drawing/2014/main" id="{7DBF1EB7-9FB0-7AA0-7F7D-4AF36358E59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01289" y="6003714"/>
            <a:ext cx="3279082" cy="733143"/>
          </a:xfrm>
        </p:spPr>
        <p:txBody>
          <a:bodyPr>
            <a:normAutofit fontScale="70000" lnSpcReduction="20000"/>
          </a:bodyPr>
          <a:lstStyle/>
          <a:p>
            <a:r>
              <a:rPr lang="ru-RU" b="1" dirty="0">
                <a:latin typeface="+mn-lt"/>
              </a:rPr>
              <a:t>ЗАХАРИЙ ГЕННАДЬЕВИЧ ЮДИН,</a:t>
            </a:r>
            <a:br>
              <a:rPr lang="ru-RU" b="1" dirty="0">
                <a:latin typeface="+mn-lt"/>
              </a:rPr>
            </a:br>
            <a:r>
              <a:rPr lang="ru-RU" b="1" dirty="0">
                <a:latin typeface="+mn-lt"/>
              </a:rPr>
              <a:t> </a:t>
            </a:r>
            <a:br>
              <a:rPr lang="ru-RU" b="1" dirty="0">
                <a:latin typeface="+mn-lt"/>
              </a:rPr>
            </a:br>
            <a:r>
              <a:rPr lang="ru-RU" b="1" dirty="0">
                <a:latin typeface="+mn-lt"/>
              </a:rPr>
              <a:t>Д</a:t>
            </a:r>
            <a:r>
              <a:rPr lang="ru-RU" dirty="0">
                <a:latin typeface="+mn-lt"/>
              </a:rPr>
              <a:t>иректор</a:t>
            </a:r>
            <a:br>
              <a:rPr lang="ru-RU" dirty="0">
                <a:latin typeface="+mn-lt"/>
              </a:rPr>
            </a:br>
            <a:r>
              <a:rPr lang="ru-RU" dirty="0">
                <a:latin typeface="+mn-lt"/>
              </a:rPr>
              <a:t>Общероссийской ассамблеи ТОС</a:t>
            </a:r>
          </a:p>
        </p:txBody>
      </p:sp>
    </p:spTree>
    <p:extLst>
      <p:ext uri="{BB962C8B-B14F-4D97-AF65-F5344CB8AC3E}">
        <p14:creationId xmlns:p14="http://schemas.microsoft.com/office/powerpoint/2010/main" val="45858435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>
            <a:extLst>
              <a:ext uri="{FF2B5EF4-FFF2-40B4-BE49-F238E27FC236}">
                <a16:creationId xmlns:a16="http://schemas.microsoft.com/office/drawing/2014/main" id="{C17F1B98-8A36-BC76-1777-27966A890C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74600" y="120895"/>
            <a:ext cx="9916862" cy="651126"/>
          </a:xfrm>
        </p:spPr>
        <p:txBody>
          <a:bodyPr>
            <a:noAutofit/>
          </a:bodyPr>
          <a:lstStyle/>
          <a:p>
            <a:r>
              <a:rPr lang="ru-RU" sz="2800" b="1" dirty="0">
                <a:latin typeface="+mj-lt"/>
              </a:rPr>
              <a:t>Проекты ОАТОС и ТОСов в регионах</a:t>
            </a:r>
            <a:endParaRPr lang="ru-RU" sz="1400" b="1" dirty="0">
              <a:latin typeface="+mj-lt"/>
            </a:endParaRP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1E85CEF4-F644-9B0B-3B01-E96FF0A381A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04610" y="6333114"/>
            <a:ext cx="253030" cy="406800"/>
          </a:xfrm>
          <a:prstGeom prst="rect">
            <a:avLst/>
          </a:prstGeom>
        </p:spPr>
      </p:pic>
      <p:sp>
        <p:nvSpPr>
          <p:cNvPr id="14" name="Google Shape;438;g31cd5918b08_2_28">
            <a:extLst>
              <a:ext uri="{FF2B5EF4-FFF2-40B4-BE49-F238E27FC236}">
                <a16:creationId xmlns:a16="http://schemas.microsoft.com/office/drawing/2014/main" id="{E150C483-1E7F-B640-FF51-4DC046B25436}"/>
              </a:ext>
            </a:extLst>
          </p:cNvPr>
          <p:cNvSpPr/>
          <p:nvPr/>
        </p:nvSpPr>
        <p:spPr>
          <a:xfrm>
            <a:off x="242489" y="1187512"/>
            <a:ext cx="4702736" cy="5073329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 w="9525" cap="flat" cmpd="sng">
            <a:solidFill>
              <a:srgbClr val="004D9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55440" tIns="55440" rIns="55440" bIns="55440" anchor="ctr" anchorCtr="0">
            <a:noAutofit/>
          </a:bodyPr>
          <a:lstStyle/>
          <a:p>
            <a:pPr>
              <a:lnSpc>
                <a:spcPct val="120000"/>
              </a:lnSpc>
            </a:pPr>
            <a:r>
              <a:rPr lang="ru-RU" sz="1273" b="1" u="sng" dirty="0">
                <a:solidFill>
                  <a:srgbClr val="E50002"/>
                </a:solidFill>
              </a:rPr>
              <a:t>Проекты ОАТОС и ТОСов в регионах</a:t>
            </a:r>
            <a:r>
              <a:rPr lang="ru-RU" sz="1273" b="1" dirty="0">
                <a:solidFill>
                  <a:srgbClr val="0070C0"/>
                </a:solidFill>
              </a:rPr>
              <a:t/>
            </a:r>
            <a:br>
              <a:rPr lang="ru-RU" sz="1273" b="1" dirty="0">
                <a:solidFill>
                  <a:srgbClr val="0070C0"/>
                </a:solidFill>
              </a:rPr>
            </a:br>
            <a:endParaRPr sz="1273" b="1" dirty="0">
              <a:solidFill>
                <a:srgbClr val="0070C0"/>
              </a:solidFill>
            </a:endParaRPr>
          </a:p>
          <a:p>
            <a:pPr marL="277246" indent="-219486">
              <a:lnSpc>
                <a:spcPct val="120000"/>
              </a:lnSpc>
              <a:buClr>
                <a:srgbClr val="262626"/>
              </a:buClr>
              <a:buSzPts val="2100"/>
              <a:buChar char="★"/>
            </a:pPr>
            <a:r>
              <a:rPr lang="ru-RU" sz="1273" dirty="0">
                <a:solidFill>
                  <a:srgbClr val="262626"/>
                </a:solidFill>
              </a:rPr>
              <a:t>Всероссийский конкурс </a:t>
            </a:r>
            <a:br>
              <a:rPr lang="ru-RU" sz="1273" dirty="0">
                <a:solidFill>
                  <a:srgbClr val="262626"/>
                </a:solidFill>
              </a:rPr>
            </a:br>
            <a:r>
              <a:rPr lang="ru-RU" sz="1273" dirty="0">
                <a:solidFill>
                  <a:srgbClr val="262626"/>
                </a:solidFill>
              </a:rPr>
              <a:t>“</a:t>
            </a:r>
            <a:r>
              <a:rPr lang="ru-RU" sz="1273" b="1" dirty="0">
                <a:solidFill>
                  <a:srgbClr val="262626"/>
                </a:solidFill>
              </a:rPr>
              <a:t>Лучшая практика гражданских инициатив</a:t>
            </a:r>
            <a:r>
              <a:rPr lang="ru-RU" sz="1273" dirty="0">
                <a:solidFill>
                  <a:srgbClr val="262626"/>
                </a:solidFill>
              </a:rPr>
              <a:t>”;</a:t>
            </a:r>
            <a:endParaRPr sz="1273" dirty="0">
              <a:solidFill>
                <a:srgbClr val="262626"/>
              </a:solidFill>
            </a:endParaRPr>
          </a:p>
          <a:p>
            <a:pPr>
              <a:lnSpc>
                <a:spcPct val="120000"/>
              </a:lnSpc>
            </a:pPr>
            <a:endParaRPr sz="1273" dirty="0">
              <a:solidFill>
                <a:srgbClr val="262626"/>
              </a:solidFill>
            </a:endParaRPr>
          </a:p>
          <a:p>
            <a:pPr marL="277246" indent="-219486">
              <a:lnSpc>
                <a:spcPct val="120000"/>
              </a:lnSpc>
              <a:buClr>
                <a:srgbClr val="262626"/>
              </a:buClr>
              <a:buSzPts val="2100"/>
              <a:buChar char="★"/>
            </a:pPr>
            <a:r>
              <a:rPr lang="ru-RU" sz="1273" dirty="0">
                <a:solidFill>
                  <a:srgbClr val="262626"/>
                </a:solidFill>
              </a:rPr>
              <a:t>Форум местного и общественного самоуправления “</a:t>
            </a:r>
            <a:r>
              <a:rPr lang="ru-RU" sz="1273" b="1" dirty="0">
                <a:solidFill>
                  <a:srgbClr val="262626"/>
                </a:solidFill>
              </a:rPr>
              <a:t>#НАМЕСТАХ.РФ</a:t>
            </a:r>
            <a:r>
              <a:rPr lang="ru-RU" sz="1273" dirty="0">
                <a:solidFill>
                  <a:srgbClr val="262626"/>
                </a:solidFill>
              </a:rPr>
              <a:t>” </a:t>
            </a:r>
            <a:r>
              <a:rPr lang="ru-RU" sz="1152" dirty="0">
                <a:solidFill>
                  <a:srgbClr val="262626"/>
                </a:solidFill>
              </a:rPr>
              <a:t>(проводится по Федеральным округам);</a:t>
            </a:r>
            <a:endParaRPr sz="1152" dirty="0">
              <a:solidFill>
                <a:srgbClr val="262626"/>
              </a:solidFill>
            </a:endParaRPr>
          </a:p>
          <a:p>
            <a:pPr>
              <a:lnSpc>
                <a:spcPct val="120000"/>
              </a:lnSpc>
            </a:pPr>
            <a:endParaRPr sz="1273" dirty="0">
              <a:solidFill>
                <a:srgbClr val="262626"/>
              </a:solidFill>
            </a:endParaRPr>
          </a:p>
          <a:p>
            <a:pPr marL="277246" indent="-219486">
              <a:lnSpc>
                <a:spcPct val="120000"/>
              </a:lnSpc>
              <a:buClr>
                <a:srgbClr val="262626"/>
              </a:buClr>
              <a:buSzPts val="2100"/>
              <a:buChar char="★"/>
            </a:pPr>
            <a:r>
              <a:rPr lang="ru-RU" sz="1273" b="1" dirty="0">
                <a:solidFill>
                  <a:srgbClr val="262626"/>
                </a:solidFill>
              </a:rPr>
              <a:t>Всероссийская перепись муниципального актива</a:t>
            </a:r>
            <a:r>
              <a:rPr lang="ru-RU" sz="1273" dirty="0">
                <a:solidFill>
                  <a:srgbClr val="262626"/>
                </a:solidFill>
              </a:rPr>
              <a:t> </a:t>
            </a:r>
            <a:r>
              <a:rPr lang="ru-RU" sz="1152" dirty="0">
                <a:solidFill>
                  <a:srgbClr val="262626"/>
                </a:solidFill>
              </a:rPr>
              <a:t>(ТОСы и старосты сельских населенных пунктов);</a:t>
            </a:r>
            <a:endParaRPr sz="1152" dirty="0">
              <a:solidFill>
                <a:srgbClr val="262626"/>
              </a:solidFill>
            </a:endParaRPr>
          </a:p>
          <a:p>
            <a:pPr>
              <a:lnSpc>
                <a:spcPct val="120000"/>
              </a:lnSpc>
            </a:pPr>
            <a:endParaRPr sz="1273" dirty="0">
              <a:solidFill>
                <a:srgbClr val="262626"/>
              </a:solidFill>
            </a:endParaRPr>
          </a:p>
          <a:p>
            <a:pPr marL="277246" indent="-219486">
              <a:lnSpc>
                <a:spcPct val="120000"/>
              </a:lnSpc>
              <a:buClr>
                <a:srgbClr val="262626"/>
              </a:buClr>
              <a:buSzPts val="2100"/>
              <a:buChar char="★"/>
            </a:pPr>
            <a:r>
              <a:rPr lang="ru-RU" sz="1273" dirty="0">
                <a:solidFill>
                  <a:srgbClr val="262626"/>
                </a:solidFill>
              </a:rPr>
              <a:t>информационно-политический журнал местного самоуправления “</a:t>
            </a:r>
            <a:r>
              <a:rPr lang="ru-RU" sz="1273" b="1" dirty="0">
                <a:solidFill>
                  <a:srgbClr val="262626"/>
                </a:solidFill>
              </a:rPr>
              <a:t>Муниципальная Россия</a:t>
            </a:r>
            <a:r>
              <a:rPr lang="ru-RU" sz="1273" dirty="0">
                <a:solidFill>
                  <a:srgbClr val="262626"/>
                </a:solidFill>
              </a:rPr>
              <a:t>”;</a:t>
            </a:r>
            <a:endParaRPr sz="1273" dirty="0">
              <a:solidFill>
                <a:srgbClr val="262626"/>
              </a:solidFill>
            </a:endParaRPr>
          </a:p>
          <a:p>
            <a:pPr>
              <a:lnSpc>
                <a:spcPct val="120000"/>
              </a:lnSpc>
            </a:pPr>
            <a:endParaRPr sz="1273" dirty="0">
              <a:solidFill>
                <a:srgbClr val="262626"/>
              </a:solidFill>
            </a:endParaRPr>
          </a:p>
          <a:p>
            <a:pPr marL="277246" indent="-219486">
              <a:lnSpc>
                <a:spcPct val="120000"/>
              </a:lnSpc>
              <a:buClr>
                <a:srgbClr val="262626"/>
              </a:buClr>
              <a:buSzPts val="2100"/>
              <a:buChar char="★"/>
            </a:pPr>
            <a:r>
              <a:rPr lang="ru-RU" sz="1273" dirty="0">
                <a:solidFill>
                  <a:srgbClr val="262626"/>
                </a:solidFill>
              </a:rPr>
              <a:t>Просветительские вебинары</a:t>
            </a:r>
            <a:br>
              <a:rPr lang="ru-RU" sz="1273" dirty="0">
                <a:solidFill>
                  <a:srgbClr val="262626"/>
                </a:solidFill>
              </a:rPr>
            </a:br>
            <a:r>
              <a:rPr lang="ru-RU" sz="1273" dirty="0">
                <a:solidFill>
                  <a:srgbClr val="262626"/>
                </a:solidFill>
              </a:rPr>
              <a:t>“</a:t>
            </a:r>
            <a:r>
              <a:rPr lang="ru-RU" sz="1273" b="1" dirty="0">
                <a:solidFill>
                  <a:srgbClr val="262626"/>
                </a:solidFill>
              </a:rPr>
              <a:t>Образовательная среда</a:t>
            </a:r>
            <a:r>
              <a:rPr lang="ru-RU" sz="1273" dirty="0">
                <a:solidFill>
                  <a:srgbClr val="262626"/>
                </a:solidFill>
              </a:rPr>
              <a:t>”;</a:t>
            </a:r>
            <a:endParaRPr sz="1273" dirty="0">
              <a:solidFill>
                <a:srgbClr val="262626"/>
              </a:solidFill>
            </a:endParaRPr>
          </a:p>
          <a:p>
            <a:pPr marL="277246">
              <a:lnSpc>
                <a:spcPct val="120000"/>
              </a:lnSpc>
            </a:pPr>
            <a:endParaRPr sz="1273" dirty="0">
              <a:solidFill>
                <a:srgbClr val="262626"/>
              </a:solidFill>
            </a:endParaRPr>
          </a:p>
          <a:p>
            <a:pPr marL="277246" indent="-219486">
              <a:lnSpc>
                <a:spcPct val="120000"/>
              </a:lnSpc>
              <a:buClr>
                <a:srgbClr val="262626"/>
              </a:buClr>
              <a:buSzPts val="2100"/>
              <a:buChar char="★"/>
            </a:pPr>
            <a:r>
              <a:rPr lang="ru-RU" sz="1273" dirty="0">
                <a:solidFill>
                  <a:srgbClr val="262626"/>
                </a:solidFill>
              </a:rPr>
              <a:t>Дополнительное профессиональное образование “</a:t>
            </a:r>
            <a:r>
              <a:rPr lang="ru-RU" sz="1273" b="1" dirty="0">
                <a:solidFill>
                  <a:srgbClr val="262626"/>
                </a:solidFill>
              </a:rPr>
              <a:t>Академия муниципального актива</a:t>
            </a:r>
            <a:r>
              <a:rPr lang="ru-RU" sz="1273" dirty="0">
                <a:solidFill>
                  <a:srgbClr val="262626"/>
                </a:solidFill>
              </a:rPr>
              <a:t>”;</a:t>
            </a:r>
            <a:endParaRPr sz="1273" dirty="0">
              <a:solidFill>
                <a:srgbClr val="262626"/>
              </a:solidFill>
            </a:endParaRPr>
          </a:p>
          <a:p>
            <a:pPr marL="277246">
              <a:lnSpc>
                <a:spcPct val="120000"/>
              </a:lnSpc>
            </a:pPr>
            <a:endParaRPr sz="1273" dirty="0">
              <a:solidFill>
                <a:srgbClr val="262626"/>
              </a:solidFill>
            </a:endParaRPr>
          </a:p>
          <a:p>
            <a:pPr marL="277246" indent="-219486">
              <a:lnSpc>
                <a:spcPct val="120000"/>
              </a:lnSpc>
              <a:buClr>
                <a:srgbClr val="262626"/>
              </a:buClr>
              <a:buSzPts val="2100"/>
              <a:buChar char="★"/>
            </a:pPr>
            <a:r>
              <a:rPr lang="ru-RU" sz="1273" dirty="0">
                <a:solidFill>
                  <a:srgbClr val="262626"/>
                </a:solidFill>
              </a:rPr>
              <a:t>Региональные форумы ТОС.</a:t>
            </a:r>
            <a:endParaRPr sz="1273" dirty="0">
              <a:solidFill>
                <a:srgbClr val="262626"/>
              </a:solidFill>
            </a:endParaRPr>
          </a:p>
        </p:txBody>
      </p:sp>
      <p:pic>
        <p:nvPicPr>
          <p:cNvPr id="15" name="Google Shape;441;g31cd5918b08_2_28">
            <a:extLst>
              <a:ext uri="{FF2B5EF4-FFF2-40B4-BE49-F238E27FC236}">
                <a16:creationId xmlns:a16="http://schemas.microsoft.com/office/drawing/2014/main" id="{A4006C94-CBB9-9C58-6D27-26B94707C3CA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839019" y="3657713"/>
            <a:ext cx="3687766" cy="2734052"/>
          </a:xfrm>
          <a:prstGeom prst="rect">
            <a:avLst/>
          </a:prstGeom>
          <a:noFill/>
          <a:ln>
            <a:noFill/>
          </a:ln>
        </p:spPr>
      </p:pic>
      <p:pic>
        <p:nvPicPr>
          <p:cNvPr id="16" name="Google Shape;442;g31cd5918b08_2_28">
            <a:extLst>
              <a:ext uri="{FF2B5EF4-FFF2-40B4-BE49-F238E27FC236}">
                <a16:creationId xmlns:a16="http://schemas.microsoft.com/office/drawing/2014/main" id="{34F1B0B6-3FBE-91F7-DDC5-8D32D3218A74}"/>
              </a:ext>
            </a:extLst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749379" y="1217710"/>
            <a:ext cx="3687759" cy="2276038"/>
          </a:xfrm>
          <a:prstGeom prst="rect">
            <a:avLst/>
          </a:prstGeom>
          <a:noFill/>
          <a:ln>
            <a:noFill/>
          </a:ln>
        </p:spPr>
      </p:pic>
      <p:pic>
        <p:nvPicPr>
          <p:cNvPr id="17" name="Google Shape;439;g31cd5918b08_2_28">
            <a:extLst>
              <a:ext uri="{FF2B5EF4-FFF2-40B4-BE49-F238E27FC236}">
                <a16:creationId xmlns:a16="http://schemas.microsoft.com/office/drawing/2014/main" id="{D7172306-5865-6B84-EC73-37D7002C1D8A}"/>
              </a:ext>
            </a:extLst>
          </p:cNvPr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0597765" y="4160468"/>
            <a:ext cx="1158650" cy="1063059"/>
          </a:xfrm>
          <a:prstGeom prst="rect">
            <a:avLst/>
          </a:prstGeom>
          <a:noFill/>
          <a:ln>
            <a:noFill/>
          </a:ln>
        </p:spPr>
      </p:pic>
      <p:pic>
        <p:nvPicPr>
          <p:cNvPr id="18" name="Google Shape;440;g31cd5918b08_2_28">
            <a:extLst>
              <a:ext uri="{FF2B5EF4-FFF2-40B4-BE49-F238E27FC236}">
                <a16:creationId xmlns:a16="http://schemas.microsoft.com/office/drawing/2014/main" id="{6C86A43B-4A3D-F7C4-C74B-E4447403B323}"/>
              </a:ext>
            </a:extLst>
          </p:cNvPr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10597765" y="2565027"/>
            <a:ext cx="1158650" cy="1355943"/>
          </a:xfrm>
          <a:prstGeom prst="rect">
            <a:avLst/>
          </a:prstGeom>
          <a:noFill/>
          <a:ln>
            <a:noFill/>
          </a:ln>
        </p:spPr>
      </p:pic>
      <p:pic>
        <p:nvPicPr>
          <p:cNvPr id="19" name="Google Shape;443;g31cd5918b08_2_28">
            <a:extLst>
              <a:ext uri="{FF2B5EF4-FFF2-40B4-BE49-F238E27FC236}">
                <a16:creationId xmlns:a16="http://schemas.microsoft.com/office/drawing/2014/main" id="{DA357C12-A50D-E318-C736-31224AAC3B14}"/>
              </a:ext>
            </a:extLst>
          </p:cNvPr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10330940" y="49494"/>
            <a:ext cx="1692296" cy="227603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03915840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>
            <a:extLst>
              <a:ext uri="{FF2B5EF4-FFF2-40B4-BE49-F238E27FC236}">
                <a16:creationId xmlns:a16="http://schemas.microsoft.com/office/drawing/2014/main" id="{C17F1B98-8A36-BC76-1777-27966A890C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74600" y="120895"/>
            <a:ext cx="9916862" cy="651126"/>
          </a:xfrm>
        </p:spPr>
        <p:txBody>
          <a:bodyPr>
            <a:noAutofit/>
          </a:bodyPr>
          <a:lstStyle/>
          <a:p>
            <a:r>
              <a:rPr lang="ru-RU" sz="2800" b="1" dirty="0" smtClean="0">
                <a:latin typeface="+mj-lt"/>
              </a:rPr>
              <a:t>Всероссийский конкурс</a:t>
            </a:r>
            <a:endParaRPr lang="ru-RU" sz="1400" b="1" dirty="0">
              <a:latin typeface="+mj-lt"/>
            </a:endParaRP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1E85CEF4-F644-9B0B-3B01-E96FF0A381A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04610" y="6333114"/>
            <a:ext cx="253030" cy="406800"/>
          </a:xfrm>
          <a:prstGeom prst="rect">
            <a:avLst/>
          </a:prstGeom>
        </p:spPr>
      </p:pic>
      <p:pic>
        <p:nvPicPr>
          <p:cNvPr id="16" name="Google Shape;442;g31cd5918b08_2_28">
            <a:extLst>
              <a:ext uri="{FF2B5EF4-FFF2-40B4-BE49-F238E27FC236}">
                <a16:creationId xmlns:a16="http://schemas.microsoft.com/office/drawing/2014/main" id="{34F1B0B6-3FBE-91F7-DDC5-8D32D3218A74}"/>
              </a:ext>
            </a:extLst>
          </p:cNvPr>
          <p:cNvPicPr preferRelativeResize="0">
            <a:picLocks noChangeAspect="1"/>
          </p:cNvPicPr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99187" y="619304"/>
            <a:ext cx="10032597" cy="6192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02604136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391AC9E-3BD2-0C08-EA8A-B2F4CB130F9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3C277F04-04C7-D7B6-5F36-3BEB5F261AA9}"/>
              </a:ext>
            </a:extLst>
          </p:cNvPr>
          <p:cNvSpPr txBox="1"/>
          <p:nvPr/>
        </p:nvSpPr>
        <p:spPr>
          <a:xfrm>
            <a:off x="247705" y="1720840"/>
            <a:ext cx="7689536" cy="341632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>
              <a:buFont typeface="+mj-lt"/>
              <a:buAutoNum type="arabicPeriod"/>
            </a:pPr>
            <a:r>
              <a:rPr lang="ru-RU" dirty="0"/>
              <a:t>Благоустройство и комфортная среда;</a:t>
            </a:r>
          </a:p>
          <a:p>
            <a:pPr>
              <a:buFont typeface="+mj-lt"/>
              <a:buAutoNum type="arabicPeriod"/>
            </a:pPr>
            <a:r>
              <a:rPr lang="ru-RU" dirty="0"/>
              <a:t> Экология;</a:t>
            </a:r>
          </a:p>
          <a:p>
            <a:pPr>
              <a:buFont typeface="+mj-lt"/>
              <a:buAutoNum type="arabicPeriod"/>
            </a:pPr>
            <a:r>
              <a:rPr lang="ru-RU" dirty="0"/>
              <a:t>Формирование здорового образа жизни, физическая культура и спорт;</a:t>
            </a:r>
          </a:p>
          <a:p>
            <a:pPr>
              <a:buFont typeface="+mj-lt"/>
              <a:buAutoNum type="arabicPeriod"/>
            </a:pPr>
            <a:r>
              <a:rPr lang="ru-RU" dirty="0"/>
              <a:t>Местные художественные промыслы, культурные инициативы, развитие туризма;</a:t>
            </a:r>
          </a:p>
          <a:p>
            <a:pPr>
              <a:buFont typeface="+mj-lt"/>
              <a:buAutoNum type="arabicPeriod"/>
            </a:pPr>
            <a:r>
              <a:rPr lang="ru-RU" dirty="0"/>
              <a:t> Социальная поддержка населения, участников и семей участников СВО;</a:t>
            </a:r>
          </a:p>
          <a:p>
            <a:pPr>
              <a:buFont typeface="+mj-lt"/>
              <a:buAutoNum type="arabicPeriod"/>
            </a:pPr>
            <a:r>
              <a:rPr lang="ru-RU" dirty="0"/>
              <a:t> </a:t>
            </a:r>
            <a:r>
              <a:rPr lang="ru-RU" dirty="0" err="1"/>
              <a:t>Межпоколенческие</a:t>
            </a:r>
            <a:r>
              <a:rPr lang="ru-RU" dirty="0"/>
              <a:t> связи и  патриотическое воспитание;</a:t>
            </a:r>
          </a:p>
          <a:p>
            <a:pPr>
              <a:buFont typeface="+mj-lt"/>
              <a:buAutoNum type="arabicPeriod"/>
            </a:pPr>
            <a:r>
              <a:rPr lang="ru-RU" dirty="0">
                <a:solidFill>
                  <a:srgbClr val="FF0000"/>
                </a:solidFill>
              </a:rPr>
              <a:t> Смотр - конкурс региональных ассоциаций ТОС;</a:t>
            </a:r>
          </a:p>
          <a:p>
            <a:pPr>
              <a:buFont typeface="+mj-lt"/>
              <a:buAutoNum type="arabicPeriod"/>
            </a:pPr>
            <a:r>
              <a:rPr lang="ru-RU" dirty="0"/>
              <a:t> Лучший председатель ТОС,</a:t>
            </a:r>
          </a:p>
          <a:p>
            <a:pPr>
              <a:buFont typeface="+mj-lt"/>
              <a:buAutoNum type="arabicPeriod"/>
            </a:pPr>
            <a:r>
              <a:rPr lang="ru-RU" dirty="0"/>
              <a:t> Лучший староста (старший) сельского населенного пункта;</a:t>
            </a:r>
          </a:p>
          <a:p>
            <a:pPr>
              <a:buFont typeface="+mj-lt"/>
              <a:buAutoNum type="arabicPeriod"/>
            </a:pPr>
            <a:r>
              <a:rPr lang="ru-RU" dirty="0"/>
              <a:t> </a:t>
            </a:r>
            <a:r>
              <a:rPr lang="ru-RU" dirty="0">
                <a:solidFill>
                  <a:srgbClr val="FF0000"/>
                </a:solidFill>
              </a:rPr>
              <a:t>Лучший субъект Российской Федерации по работе с институтами общественного самоуправления.</a:t>
            </a:r>
          </a:p>
        </p:txBody>
      </p:sp>
      <p:pic>
        <p:nvPicPr>
          <p:cNvPr id="2" name="Google Shape;442;g31cd5918b08_2_28">
            <a:extLst>
              <a:ext uri="{FF2B5EF4-FFF2-40B4-BE49-F238E27FC236}">
                <a16:creationId xmlns:a16="http://schemas.microsoft.com/office/drawing/2014/main" id="{04A741DC-6F79-E55B-D9EF-117E36C20980}"/>
              </a:ext>
            </a:extLst>
          </p:cNvPr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8005416" y="2239347"/>
            <a:ext cx="3872204" cy="2379305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Заголовок 1">
            <a:extLst>
              <a:ext uri="{FF2B5EF4-FFF2-40B4-BE49-F238E27FC236}">
                <a16:creationId xmlns:a16="http://schemas.microsoft.com/office/drawing/2014/main" id="{DA77C529-E8B1-E6D7-4049-C2114DDA2D95}"/>
              </a:ext>
            </a:extLst>
          </p:cNvPr>
          <p:cNvSpPr txBox="1">
            <a:spLocks/>
          </p:cNvSpPr>
          <p:nvPr/>
        </p:nvSpPr>
        <p:spPr>
          <a:xfrm>
            <a:off x="1731691" y="328154"/>
            <a:ext cx="7962816" cy="7246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rgbClr val="111827"/>
                </a:solidFill>
                <a:latin typeface="Golos Text VF DemiBold" panose="020B0503020202020204" pitchFamily="34" charset="0"/>
                <a:ea typeface="Golos Text VF DemiBold" panose="020B0503020202020204" pitchFamily="34" charset="0"/>
                <a:cs typeface="+mj-cs"/>
              </a:defRPr>
            </a:lvl1pPr>
          </a:lstStyle>
          <a:p>
            <a:r>
              <a:rPr lang="ru-RU" sz="2800" b="1" dirty="0">
                <a:latin typeface="+mj-lt"/>
              </a:rPr>
              <a:t>Всероссийский конкурс ОАТОС</a:t>
            </a:r>
            <a:br>
              <a:rPr lang="ru-RU" sz="2800" b="1" dirty="0">
                <a:latin typeface="+mj-lt"/>
              </a:rPr>
            </a:br>
            <a:r>
              <a:rPr lang="ru-RU" sz="2800" b="1" dirty="0">
                <a:latin typeface="+mj-lt"/>
              </a:rPr>
              <a:t>«ЛУЧШАЯ </a:t>
            </a:r>
            <a:r>
              <a:rPr lang="ru-RU" sz="2800" b="1" dirty="0" smtClean="0">
                <a:latin typeface="+mj-lt"/>
              </a:rPr>
              <a:t>ПРАКТИКА ГРАЖДАНСКИХ ИНИЦИАТИВ»</a:t>
            </a:r>
            <a:endParaRPr lang="ru-RU" sz="2800" b="1" dirty="0">
              <a:latin typeface="+mj-lt"/>
            </a:endParaRPr>
          </a:p>
        </p:txBody>
      </p:sp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1E85CEF4-F644-9B0B-3B01-E96FF0A381A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04610" y="6333114"/>
            <a:ext cx="253030" cy="40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914400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391AC9E-3BD2-0C08-EA8A-B2F4CB130F9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>
            <a:extLst>
              <a:ext uri="{FF2B5EF4-FFF2-40B4-BE49-F238E27FC236}">
                <a16:creationId xmlns:a16="http://schemas.microsoft.com/office/drawing/2014/main" id="{DA77C529-E8B1-E6D7-4049-C2114DDA2D95}"/>
              </a:ext>
            </a:extLst>
          </p:cNvPr>
          <p:cNvSpPr txBox="1">
            <a:spLocks/>
          </p:cNvSpPr>
          <p:nvPr/>
        </p:nvSpPr>
        <p:spPr>
          <a:xfrm>
            <a:off x="1731691" y="328154"/>
            <a:ext cx="7962816" cy="7246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rgbClr val="111827"/>
                </a:solidFill>
                <a:latin typeface="Golos Text VF DemiBold" panose="020B0503020202020204" pitchFamily="34" charset="0"/>
                <a:ea typeface="Golos Text VF DemiBold" panose="020B0503020202020204" pitchFamily="34" charset="0"/>
                <a:cs typeface="+mj-cs"/>
              </a:defRPr>
            </a:lvl1pPr>
          </a:lstStyle>
          <a:p>
            <a:r>
              <a:rPr lang="ru-RU" sz="2800" b="1" dirty="0">
                <a:latin typeface="+mj-lt"/>
              </a:rPr>
              <a:t>Всероссийский конкурс ОАТОС</a:t>
            </a:r>
            <a:br>
              <a:rPr lang="ru-RU" sz="2800" b="1" dirty="0">
                <a:latin typeface="+mj-lt"/>
              </a:rPr>
            </a:br>
            <a:r>
              <a:rPr lang="ru-RU" sz="2800" b="1" dirty="0">
                <a:latin typeface="+mj-lt"/>
              </a:rPr>
              <a:t>«ЛУЧШАЯ </a:t>
            </a:r>
            <a:r>
              <a:rPr lang="ru-RU" sz="2800" b="1" dirty="0" smtClean="0">
                <a:latin typeface="+mj-lt"/>
              </a:rPr>
              <a:t>ПРАКТИКА ГРАЖДАНСКИХ ИНИЦИАТИВ»</a:t>
            </a:r>
            <a:endParaRPr lang="ru-RU" sz="2800" b="1" dirty="0">
              <a:latin typeface="+mj-lt"/>
            </a:endParaRPr>
          </a:p>
        </p:txBody>
      </p:sp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1E85CEF4-F644-9B0B-3B01-E96FF0A381A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04610" y="6333114"/>
            <a:ext cx="253030" cy="406800"/>
          </a:xfrm>
          <a:prstGeom prst="rect">
            <a:avLst/>
          </a:prstGeom>
        </p:spPr>
      </p:pic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val="2017012678"/>
              </p:ext>
            </p:extLst>
          </p:nvPr>
        </p:nvGraphicFramePr>
        <p:xfrm>
          <a:off x="1376007" y="1250126"/>
          <a:ext cx="9368193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71148156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391AC9E-3BD2-0C08-EA8A-B2F4CB130F9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>
            <a:extLst>
              <a:ext uri="{FF2B5EF4-FFF2-40B4-BE49-F238E27FC236}">
                <a16:creationId xmlns:a16="http://schemas.microsoft.com/office/drawing/2014/main" id="{DA77C529-E8B1-E6D7-4049-C2114DDA2D95}"/>
              </a:ext>
            </a:extLst>
          </p:cNvPr>
          <p:cNvSpPr txBox="1">
            <a:spLocks/>
          </p:cNvSpPr>
          <p:nvPr/>
        </p:nvSpPr>
        <p:spPr>
          <a:xfrm>
            <a:off x="1731691" y="328154"/>
            <a:ext cx="7962816" cy="7246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rgbClr val="111827"/>
                </a:solidFill>
                <a:latin typeface="Golos Text VF DemiBold" panose="020B0503020202020204" pitchFamily="34" charset="0"/>
                <a:ea typeface="Golos Text VF DemiBold" panose="020B0503020202020204" pitchFamily="34" charset="0"/>
                <a:cs typeface="+mj-cs"/>
              </a:defRPr>
            </a:lvl1pPr>
          </a:lstStyle>
          <a:p>
            <a:r>
              <a:rPr lang="ru-RU" sz="2800" b="1" dirty="0">
                <a:latin typeface="+mj-lt"/>
              </a:rPr>
              <a:t>Всероссийский конкурс ОАТОС</a:t>
            </a:r>
            <a:br>
              <a:rPr lang="ru-RU" sz="2800" b="1" dirty="0">
                <a:latin typeface="+mj-lt"/>
              </a:rPr>
            </a:br>
            <a:r>
              <a:rPr lang="ru-RU" sz="2800" b="1" dirty="0">
                <a:latin typeface="+mj-lt"/>
              </a:rPr>
              <a:t>«ЛУЧШАЯ </a:t>
            </a:r>
            <a:r>
              <a:rPr lang="ru-RU" sz="2800" b="1" dirty="0" smtClean="0">
                <a:latin typeface="+mj-lt"/>
              </a:rPr>
              <a:t>ПРАКТИКА ГРАЖДАНСКИХ ИНИЦИАТИВ»</a:t>
            </a:r>
            <a:endParaRPr lang="ru-RU" sz="2800" b="1" dirty="0">
              <a:latin typeface="+mj-lt"/>
            </a:endParaRPr>
          </a:p>
        </p:txBody>
      </p:sp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1E85CEF4-F644-9B0B-3B01-E96FF0A381A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04610" y="6333114"/>
            <a:ext cx="253030" cy="406800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CC2F877D-D9E9-48C6-146D-559EE605AB8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4671" y="1264853"/>
            <a:ext cx="6899047" cy="3109913"/>
          </a:xfrm>
          <a:prstGeom prst="rect">
            <a:avLst/>
          </a:prstGeom>
          <a:ln>
            <a:solidFill>
              <a:schemeClr val="bg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4CCA650C-AA87-BDA9-F885-1EB147DA57BF}"/>
              </a:ext>
            </a:extLst>
          </p:cNvPr>
          <p:cNvSpPr txBox="1"/>
          <p:nvPr/>
        </p:nvSpPr>
        <p:spPr>
          <a:xfrm>
            <a:off x="8248261" y="2436885"/>
            <a:ext cx="3638864" cy="461665"/>
          </a:xfrm>
          <a:prstGeom prst="rect">
            <a:avLst/>
          </a:prstGeom>
          <a:solidFill>
            <a:srgbClr val="0070C0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fr-FR" sz="2400" b="1" dirty="0">
                <a:solidFill>
                  <a:schemeClr val="bg1"/>
                </a:solidFill>
                <a:latin typeface="Garamond" panose="02020404030301010803" pitchFamily="18" charset="0"/>
              </a:rPr>
              <a:t>https://oatos.ru/lp-tos</a:t>
            </a:r>
            <a:endParaRPr lang="ru-RU" sz="3200" b="1" dirty="0">
              <a:solidFill>
                <a:schemeClr val="bg1"/>
              </a:solidFill>
              <a:latin typeface="Garamond" panose="02020404030301010803" pitchFamily="18" charset="0"/>
            </a:endParaRP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BAA992C8-5EC5-B831-4EB2-82E8AF8600F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10393" y="3117466"/>
            <a:ext cx="2514600" cy="2514600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FD0AB821-36BC-52FC-ACAB-4FF8445DCEC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66972" y="3996548"/>
            <a:ext cx="6899047" cy="2592553"/>
          </a:xfrm>
          <a:prstGeom prst="rect">
            <a:avLst/>
          </a:prstGeom>
          <a:ln>
            <a:solidFill>
              <a:schemeClr val="bg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C2612A3E-675D-EB65-E5DC-1425C357A512}"/>
              </a:ext>
            </a:extLst>
          </p:cNvPr>
          <p:cNvSpPr txBox="1"/>
          <p:nvPr/>
        </p:nvSpPr>
        <p:spPr>
          <a:xfrm>
            <a:off x="8248262" y="5850982"/>
            <a:ext cx="3638864" cy="461665"/>
          </a:xfrm>
          <a:prstGeom prst="rect">
            <a:avLst/>
          </a:prstGeom>
          <a:solidFill>
            <a:srgbClr val="FF0000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bg1"/>
                </a:solidFill>
                <a:latin typeface="Garamond" panose="02020404030301010803" pitchFamily="18" charset="0"/>
              </a:rPr>
              <a:t>до </a:t>
            </a:r>
            <a:r>
              <a:rPr lang="ru-RU" sz="2400" b="1" dirty="0" smtClean="0">
                <a:solidFill>
                  <a:schemeClr val="bg1"/>
                </a:solidFill>
                <a:latin typeface="Garamond" panose="02020404030301010803" pitchFamily="18" charset="0"/>
              </a:rPr>
              <a:t>25 </a:t>
            </a:r>
            <a:r>
              <a:rPr lang="ru-RU" sz="2400" b="1" dirty="0">
                <a:solidFill>
                  <a:schemeClr val="bg1"/>
                </a:solidFill>
                <a:latin typeface="Garamond" panose="02020404030301010803" pitchFamily="18" charset="0"/>
              </a:rPr>
              <a:t>марта 2025 года</a:t>
            </a:r>
            <a:endParaRPr lang="ru-RU" sz="3200" b="1" dirty="0">
              <a:solidFill>
                <a:schemeClr val="bg1"/>
              </a:solidFill>
              <a:latin typeface="Garamond" panose="02020404030301010803" pitchFamily="18" charset="0"/>
            </a:endParaRPr>
          </a:p>
        </p:txBody>
      </p:sp>
      <p:pic>
        <p:nvPicPr>
          <p:cNvPr id="11" name="Google Shape;442;g31cd5918b08_2_28">
            <a:extLst>
              <a:ext uri="{FF2B5EF4-FFF2-40B4-BE49-F238E27FC236}">
                <a16:creationId xmlns:a16="http://schemas.microsoft.com/office/drawing/2014/main" id="{76F5A005-D6D4-98F7-17CC-DA8E7DE65549}"/>
              </a:ext>
            </a:extLst>
          </p:cNvPr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5961506" y="5430488"/>
            <a:ext cx="2276700" cy="130265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74169129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18188" y="75738"/>
            <a:ext cx="8980371" cy="1116289"/>
          </a:xfrm>
        </p:spPr>
        <p:txBody>
          <a:bodyPr>
            <a:normAutofit/>
          </a:bodyPr>
          <a:lstStyle/>
          <a:p>
            <a:r>
              <a:rPr lang="ru-RU" sz="2800" b="1" dirty="0">
                <a:latin typeface="+mj-lt"/>
              </a:rPr>
              <a:t>Информационное освещение деятельности местного и общественного самоуправления</a:t>
            </a:r>
          </a:p>
        </p:txBody>
      </p:sp>
      <p:sp>
        <p:nvSpPr>
          <p:cNvPr id="9" name="Shape 401">
            <a:extLst>
              <a:ext uri="{FF2B5EF4-FFF2-40B4-BE49-F238E27FC236}">
                <a16:creationId xmlns:a16="http://schemas.microsoft.com/office/drawing/2014/main" id="{121C60BB-4F55-4C52-B535-E52206786BC3}"/>
              </a:ext>
            </a:extLst>
          </p:cNvPr>
          <p:cNvSpPr/>
          <p:nvPr/>
        </p:nvSpPr>
        <p:spPr>
          <a:xfrm>
            <a:off x="940952" y="1771049"/>
            <a:ext cx="1615422" cy="3096953"/>
          </a:xfrm>
          <a:custGeom>
            <a:avLst/>
            <a:gdLst/>
            <a:ahLst/>
            <a:cxnLst/>
            <a:rect l="0" t="0" r="0" b="0"/>
            <a:pathLst>
              <a:path w="25999" h="54713" extrusionOk="0">
                <a:moveTo>
                  <a:pt x="12966" y="2173"/>
                </a:moveTo>
                <a:lnTo>
                  <a:pt x="13169" y="2240"/>
                </a:lnTo>
                <a:lnTo>
                  <a:pt x="13373" y="2308"/>
                </a:lnTo>
                <a:lnTo>
                  <a:pt x="13441" y="2512"/>
                </a:lnTo>
                <a:lnTo>
                  <a:pt x="13509" y="2716"/>
                </a:lnTo>
                <a:lnTo>
                  <a:pt x="13441" y="2919"/>
                </a:lnTo>
                <a:lnTo>
                  <a:pt x="13373" y="3123"/>
                </a:lnTo>
                <a:lnTo>
                  <a:pt x="13169" y="3191"/>
                </a:lnTo>
                <a:lnTo>
                  <a:pt x="12966" y="3259"/>
                </a:lnTo>
                <a:lnTo>
                  <a:pt x="12762" y="3191"/>
                </a:lnTo>
                <a:lnTo>
                  <a:pt x="12626" y="3123"/>
                </a:lnTo>
                <a:lnTo>
                  <a:pt x="12491" y="2919"/>
                </a:lnTo>
                <a:lnTo>
                  <a:pt x="12423" y="2716"/>
                </a:lnTo>
                <a:lnTo>
                  <a:pt x="12491" y="2512"/>
                </a:lnTo>
                <a:lnTo>
                  <a:pt x="12626" y="2308"/>
                </a:lnTo>
                <a:lnTo>
                  <a:pt x="12762" y="2240"/>
                </a:lnTo>
                <a:lnTo>
                  <a:pt x="12966" y="2173"/>
                </a:lnTo>
                <a:close/>
                <a:moveTo>
                  <a:pt x="14934" y="4480"/>
                </a:moveTo>
                <a:lnTo>
                  <a:pt x="15002" y="4548"/>
                </a:lnTo>
                <a:lnTo>
                  <a:pt x="15070" y="4684"/>
                </a:lnTo>
                <a:lnTo>
                  <a:pt x="15138" y="4752"/>
                </a:lnTo>
                <a:lnTo>
                  <a:pt x="15070" y="4888"/>
                </a:lnTo>
                <a:lnTo>
                  <a:pt x="15002" y="5024"/>
                </a:lnTo>
                <a:lnTo>
                  <a:pt x="14934" y="5024"/>
                </a:lnTo>
                <a:lnTo>
                  <a:pt x="14799" y="5091"/>
                </a:lnTo>
                <a:lnTo>
                  <a:pt x="11065" y="5091"/>
                </a:lnTo>
                <a:lnTo>
                  <a:pt x="10929" y="5024"/>
                </a:lnTo>
                <a:lnTo>
                  <a:pt x="10861" y="5024"/>
                </a:lnTo>
                <a:lnTo>
                  <a:pt x="10794" y="4888"/>
                </a:lnTo>
                <a:lnTo>
                  <a:pt x="10726" y="4752"/>
                </a:lnTo>
                <a:lnTo>
                  <a:pt x="10794" y="4684"/>
                </a:lnTo>
                <a:lnTo>
                  <a:pt x="10861" y="4548"/>
                </a:lnTo>
                <a:lnTo>
                  <a:pt x="10929" y="4480"/>
                </a:lnTo>
                <a:close/>
                <a:moveTo>
                  <a:pt x="23963" y="7807"/>
                </a:moveTo>
                <a:lnTo>
                  <a:pt x="23963" y="7875"/>
                </a:lnTo>
                <a:lnTo>
                  <a:pt x="23963" y="46771"/>
                </a:lnTo>
                <a:lnTo>
                  <a:pt x="23963" y="46838"/>
                </a:lnTo>
                <a:lnTo>
                  <a:pt x="1969" y="46838"/>
                </a:lnTo>
                <a:lnTo>
                  <a:pt x="1969" y="46771"/>
                </a:lnTo>
                <a:lnTo>
                  <a:pt x="1969" y="7875"/>
                </a:lnTo>
                <a:lnTo>
                  <a:pt x="1969" y="7807"/>
                </a:lnTo>
                <a:close/>
                <a:moveTo>
                  <a:pt x="12558" y="48536"/>
                </a:moveTo>
                <a:lnTo>
                  <a:pt x="12151" y="48671"/>
                </a:lnTo>
                <a:lnTo>
                  <a:pt x="11812" y="48875"/>
                </a:lnTo>
                <a:lnTo>
                  <a:pt x="11472" y="49146"/>
                </a:lnTo>
                <a:lnTo>
                  <a:pt x="11269" y="49418"/>
                </a:lnTo>
                <a:lnTo>
                  <a:pt x="11065" y="49825"/>
                </a:lnTo>
                <a:lnTo>
                  <a:pt x="10929" y="50165"/>
                </a:lnTo>
                <a:lnTo>
                  <a:pt x="10861" y="50640"/>
                </a:lnTo>
                <a:lnTo>
                  <a:pt x="10929" y="51047"/>
                </a:lnTo>
                <a:lnTo>
                  <a:pt x="11065" y="51454"/>
                </a:lnTo>
                <a:lnTo>
                  <a:pt x="11269" y="51794"/>
                </a:lnTo>
                <a:lnTo>
                  <a:pt x="11472" y="52065"/>
                </a:lnTo>
                <a:lnTo>
                  <a:pt x="11812" y="52337"/>
                </a:lnTo>
                <a:lnTo>
                  <a:pt x="12151" y="52541"/>
                </a:lnTo>
                <a:lnTo>
                  <a:pt x="12558" y="52676"/>
                </a:lnTo>
                <a:lnTo>
                  <a:pt x="12966" y="52744"/>
                </a:lnTo>
                <a:lnTo>
                  <a:pt x="13373" y="52676"/>
                </a:lnTo>
                <a:lnTo>
                  <a:pt x="13780" y="52541"/>
                </a:lnTo>
                <a:lnTo>
                  <a:pt x="14120" y="52337"/>
                </a:lnTo>
                <a:lnTo>
                  <a:pt x="14459" y="52065"/>
                </a:lnTo>
                <a:lnTo>
                  <a:pt x="14731" y="51794"/>
                </a:lnTo>
                <a:lnTo>
                  <a:pt x="14934" y="51454"/>
                </a:lnTo>
                <a:lnTo>
                  <a:pt x="15002" y="51047"/>
                </a:lnTo>
                <a:lnTo>
                  <a:pt x="15070" y="50640"/>
                </a:lnTo>
                <a:lnTo>
                  <a:pt x="15002" y="50165"/>
                </a:lnTo>
                <a:lnTo>
                  <a:pt x="14934" y="49825"/>
                </a:lnTo>
                <a:lnTo>
                  <a:pt x="14731" y="49418"/>
                </a:lnTo>
                <a:lnTo>
                  <a:pt x="14459" y="49146"/>
                </a:lnTo>
                <a:lnTo>
                  <a:pt x="14120" y="48875"/>
                </a:lnTo>
                <a:lnTo>
                  <a:pt x="13780" y="48671"/>
                </a:lnTo>
                <a:lnTo>
                  <a:pt x="13373" y="48536"/>
                </a:lnTo>
                <a:close/>
                <a:moveTo>
                  <a:pt x="12966" y="48332"/>
                </a:moveTo>
                <a:lnTo>
                  <a:pt x="13441" y="48400"/>
                </a:lnTo>
                <a:lnTo>
                  <a:pt x="13848" y="48536"/>
                </a:lnTo>
                <a:lnTo>
                  <a:pt x="14256" y="48739"/>
                </a:lnTo>
                <a:lnTo>
                  <a:pt x="14595" y="49011"/>
                </a:lnTo>
                <a:lnTo>
                  <a:pt x="14866" y="49350"/>
                </a:lnTo>
                <a:lnTo>
                  <a:pt x="15070" y="49757"/>
                </a:lnTo>
                <a:lnTo>
                  <a:pt x="15206" y="50165"/>
                </a:lnTo>
                <a:lnTo>
                  <a:pt x="15274" y="50640"/>
                </a:lnTo>
                <a:lnTo>
                  <a:pt x="15206" y="51047"/>
                </a:lnTo>
                <a:lnTo>
                  <a:pt x="15070" y="51522"/>
                </a:lnTo>
                <a:lnTo>
                  <a:pt x="14866" y="51862"/>
                </a:lnTo>
                <a:lnTo>
                  <a:pt x="14595" y="52201"/>
                </a:lnTo>
                <a:lnTo>
                  <a:pt x="14256" y="52473"/>
                </a:lnTo>
                <a:lnTo>
                  <a:pt x="13848" y="52676"/>
                </a:lnTo>
                <a:lnTo>
                  <a:pt x="13441" y="52812"/>
                </a:lnTo>
                <a:lnTo>
                  <a:pt x="12966" y="52880"/>
                </a:lnTo>
                <a:lnTo>
                  <a:pt x="12558" y="52812"/>
                </a:lnTo>
                <a:lnTo>
                  <a:pt x="12083" y="52676"/>
                </a:lnTo>
                <a:lnTo>
                  <a:pt x="11744" y="52473"/>
                </a:lnTo>
                <a:lnTo>
                  <a:pt x="11404" y="52201"/>
                </a:lnTo>
                <a:lnTo>
                  <a:pt x="11133" y="51862"/>
                </a:lnTo>
                <a:lnTo>
                  <a:pt x="10929" y="51522"/>
                </a:lnTo>
                <a:lnTo>
                  <a:pt x="10794" y="51047"/>
                </a:lnTo>
                <a:lnTo>
                  <a:pt x="10726" y="50640"/>
                </a:lnTo>
                <a:lnTo>
                  <a:pt x="10794" y="50165"/>
                </a:lnTo>
                <a:lnTo>
                  <a:pt x="10929" y="49757"/>
                </a:lnTo>
                <a:lnTo>
                  <a:pt x="11133" y="49350"/>
                </a:lnTo>
                <a:lnTo>
                  <a:pt x="11404" y="49011"/>
                </a:lnTo>
                <a:lnTo>
                  <a:pt x="11744" y="48739"/>
                </a:lnTo>
                <a:lnTo>
                  <a:pt x="12083" y="48536"/>
                </a:lnTo>
                <a:lnTo>
                  <a:pt x="12558" y="48400"/>
                </a:lnTo>
                <a:lnTo>
                  <a:pt x="12966" y="48332"/>
                </a:lnTo>
                <a:close/>
                <a:moveTo>
                  <a:pt x="3938" y="679"/>
                </a:moveTo>
                <a:lnTo>
                  <a:pt x="3259" y="747"/>
                </a:lnTo>
                <a:lnTo>
                  <a:pt x="2648" y="951"/>
                </a:lnTo>
                <a:lnTo>
                  <a:pt x="2105" y="1222"/>
                </a:lnTo>
                <a:lnTo>
                  <a:pt x="1630" y="1629"/>
                </a:lnTo>
                <a:lnTo>
                  <a:pt x="1290" y="2105"/>
                </a:lnTo>
                <a:lnTo>
                  <a:pt x="951" y="2648"/>
                </a:lnTo>
                <a:lnTo>
                  <a:pt x="747" y="3259"/>
                </a:lnTo>
                <a:lnTo>
                  <a:pt x="747" y="3870"/>
                </a:lnTo>
                <a:lnTo>
                  <a:pt x="747" y="50776"/>
                </a:lnTo>
                <a:lnTo>
                  <a:pt x="747" y="51387"/>
                </a:lnTo>
                <a:lnTo>
                  <a:pt x="951" y="51997"/>
                </a:lnTo>
                <a:lnTo>
                  <a:pt x="1290" y="52541"/>
                </a:lnTo>
                <a:lnTo>
                  <a:pt x="1630" y="53016"/>
                </a:lnTo>
                <a:lnTo>
                  <a:pt x="2105" y="53423"/>
                </a:lnTo>
                <a:lnTo>
                  <a:pt x="2648" y="53695"/>
                </a:lnTo>
                <a:lnTo>
                  <a:pt x="3259" y="53898"/>
                </a:lnTo>
                <a:lnTo>
                  <a:pt x="3938" y="53966"/>
                </a:lnTo>
                <a:lnTo>
                  <a:pt x="22062" y="53966"/>
                </a:lnTo>
                <a:lnTo>
                  <a:pt x="22741" y="53898"/>
                </a:lnTo>
                <a:lnTo>
                  <a:pt x="23352" y="53695"/>
                </a:lnTo>
                <a:lnTo>
                  <a:pt x="23895" y="53423"/>
                </a:lnTo>
                <a:lnTo>
                  <a:pt x="24370" y="53016"/>
                </a:lnTo>
                <a:lnTo>
                  <a:pt x="24709" y="52541"/>
                </a:lnTo>
                <a:lnTo>
                  <a:pt x="25049" y="51997"/>
                </a:lnTo>
                <a:lnTo>
                  <a:pt x="25252" y="51387"/>
                </a:lnTo>
                <a:lnTo>
                  <a:pt x="25320" y="50776"/>
                </a:lnTo>
                <a:lnTo>
                  <a:pt x="25320" y="3870"/>
                </a:lnTo>
                <a:lnTo>
                  <a:pt x="25252" y="3259"/>
                </a:lnTo>
                <a:lnTo>
                  <a:pt x="25049" y="2648"/>
                </a:lnTo>
                <a:lnTo>
                  <a:pt x="24709" y="2105"/>
                </a:lnTo>
                <a:lnTo>
                  <a:pt x="24370" y="1629"/>
                </a:lnTo>
                <a:lnTo>
                  <a:pt x="23895" y="1222"/>
                </a:lnTo>
                <a:lnTo>
                  <a:pt x="23352" y="951"/>
                </a:lnTo>
                <a:lnTo>
                  <a:pt x="22741" y="747"/>
                </a:lnTo>
                <a:lnTo>
                  <a:pt x="22062" y="679"/>
                </a:lnTo>
                <a:close/>
                <a:moveTo>
                  <a:pt x="22062" y="543"/>
                </a:moveTo>
                <a:lnTo>
                  <a:pt x="22741" y="611"/>
                </a:lnTo>
                <a:lnTo>
                  <a:pt x="23419" y="815"/>
                </a:lnTo>
                <a:lnTo>
                  <a:pt x="23963" y="1086"/>
                </a:lnTo>
                <a:lnTo>
                  <a:pt x="24438" y="1494"/>
                </a:lnTo>
                <a:lnTo>
                  <a:pt x="24845" y="2037"/>
                </a:lnTo>
                <a:lnTo>
                  <a:pt x="25184" y="2580"/>
                </a:lnTo>
                <a:lnTo>
                  <a:pt x="25388" y="3191"/>
                </a:lnTo>
                <a:lnTo>
                  <a:pt x="25456" y="3870"/>
                </a:lnTo>
                <a:lnTo>
                  <a:pt x="25456" y="50776"/>
                </a:lnTo>
                <a:lnTo>
                  <a:pt x="25388" y="51454"/>
                </a:lnTo>
                <a:lnTo>
                  <a:pt x="25184" y="52065"/>
                </a:lnTo>
                <a:lnTo>
                  <a:pt x="24845" y="52676"/>
                </a:lnTo>
                <a:lnTo>
                  <a:pt x="24438" y="53151"/>
                </a:lnTo>
                <a:lnTo>
                  <a:pt x="23963" y="53559"/>
                </a:lnTo>
                <a:lnTo>
                  <a:pt x="23419" y="53898"/>
                </a:lnTo>
                <a:lnTo>
                  <a:pt x="22741" y="54102"/>
                </a:lnTo>
                <a:lnTo>
                  <a:pt x="22062" y="54170"/>
                </a:lnTo>
                <a:lnTo>
                  <a:pt x="3938" y="54170"/>
                </a:lnTo>
                <a:lnTo>
                  <a:pt x="3259" y="54102"/>
                </a:lnTo>
                <a:lnTo>
                  <a:pt x="2580" y="53898"/>
                </a:lnTo>
                <a:lnTo>
                  <a:pt x="2037" y="53559"/>
                </a:lnTo>
                <a:lnTo>
                  <a:pt x="1562" y="53151"/>
                </a:lnTo>
                <a:lnTo>
                  <a:pt x="1154" y="52676"/>
                </a:lnTo>
                <a:lnTo>
                  <a:pt x="815" y="52065"/>
                </a:lnTo>
                <a:lnTo>
                  <a:pt x="611" y="51454"/>
                </a:lnTo>
                <a:lnTo>
                  <a:pt x="543" y="50776"/>
                </a:lnTo>
                <a:lnTo>
                  <a:pt x="543" y="3870"/>
                </a:lnTo>
                <a:lnTo>
                  <a:pt x="611" y="3191"/>
                </a:lnTo>
                <a:lnTo>
                  <a:pt x="815" y="2580"/>
                </a:lnTo>
                <a:lnTo>
                  <a:pt x="1154" y="2037"/>
                </a:lnTo>
                <a:lnTo>
                  <a:pt x="1562" y="1494"/>
                </a:lnTo>
                <a:lnTo>
                  <a:pt x="2037" y="1086"/>
                </a:lnTo>
                <a:lnTo>
                  <a:pt x="2580" y="815"/>
                </a:lnTo>
                <a:lnTo>
                  <a:pt x="3259" y="611"/>
                </a:lnTo>
                <a:lnTo>
                  <a:pt x="3938" y="543"/>
                </a:lnTo>
                <a:close/>
                <a:moveTo>
                  <a:pt x="3938" y="0"/>
                </a:moveTo>
                <a:lnTo>
                  <a:pt x="3123" y="68"/>
                </a:lnTo>
                <a:lnTo>
                  <a:pt x="2444" y="272"/>
                </a:lnTo>
                <a:lnTo>
                  <a:pt x="1765" y="611"/>
                </a:lnTo>
                <a:lnTo>
                  <a:pt x="1154" y="1154"/>
                </a:lnTo>
                <a:lnTo>
                  <a:pt x="679" y="1697"/>
                </a:lnTo>
                <a:lnTo>
                  <a:pt x="272" y="2376"/>
                </a:lnTo>
                <a:lnTo>
                  <a:pt x="68" y="3123"/>
                </a:lnTo>
                <a:lnTo>
                  <a:pt x="0" y="3870"/>
                </a:lnTo>
                <a:lnTo>
                  <a:pt x="0" y="50776"/>
                </a:lnTo>
                <a:lnTo>
                  <a:pt x="68" y="51522"/>
                </a:lnTo>
                <a:lnTo>
                  <a:pt x="272" y="52269"/>
                </a:lnTo>
                <a:lnTo>
                  <a:pt x="679" y="52948"/>
                </a:lnTo>
                <a:lnTo>
                  <a:pt x="1154" y="53559"/>
                </a:lnTo>
                <a:lnTo>
                  <a:pt x="1765" y="54034"/>
                </a:lnTo>
                <a:lnTo>
                  <a:pt x="2444" y="54373"/>
                </a:lnTo>
                <a:lnTo>
                  <a:pt x="3123" y="54645"/>
                </a:lnTo>
                <a:lnTo>
                  <a:pt x="3938" y="54713"/>
                </a:lnTo>
                <a:lnTo>
                  <a:pt x="22062" y="54713"/>
                </a:lnTo>
                <a:lnTo>
                  <a:pt x="22876" y="54645"/>
                </a:lnTo>
                <a:lnTo>
                  <a:pt x="23555" y="54373"/>
                </a:lnTo>
                <a:lnTo>
                  <a:pt x="24234" y="54034"/>
                </a:lnTo>
                <a:lnTo>
                  <a:pt x="24845" y="53559"/>
                </a:lnTo>
                <a:lnTo>
                  <a:pt x="25320" y="52948"/>
                </a:lnTo>
                <a:lnTo>
                  <a:pt x="25727" y="52269"/>
                </a:lnTo>
                <a:lnTo>
                  <a:pt x="25931" y="51522"/>
                </a:lnTo>
                <a:lnTo>
                  <a:pt x="25999" y="50776"/>
                </a:lnTo>
                <a:lnTo>
                  <a:pt x="25999" y="3870"/>
                </a:lnTo>
                <a:lnTo>
                  <a:pt x="25931" y="3123"/>
                </a:lnTo>
                <a:lnTo>
                  <a:pt x="25727" y="2376"/>
                </a:lnTo>
                <a:lnTo>
                  <a:pt x="25320" y="1697"/>
                </a:lnTo>
                <a:lnTo>
                  <a:pt x="24845" y="1154"/>
                </a:lnTo>
                <a:lnTo>
                  <a:pt x="24234" y="611"/>
                </a:lnTo>
                <a:lnTo>
                  <a:pt x="23555" y="272"/>
                </a:lnTo>
                <a:lnTo>
                  <a:pt x="22876" y="68"/>
                </a:lnTo>
                <a:lnTo>
                  <a:pt x="22062" y="0"/>
                </a:lnTo>
                <a:close/>
              </a:path>
            </a:pathLst>
          </a:custGeom>
          <a:solidFill>
            <a:schemeClr val="bg2"/>
          </a:solidFill>
          <a:ln w="9525" cap="flat" cmpd="sng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outerShdw blurRad="165100" sx="102000" sy="102000" algn="ctr" rotWithShape="0">
              <a:prstClr val="black">
                <a:alpha val="14000"/>
              </a:prstClr>
            </a:outerShdw>
            <a:reflection blurRad="6350" stA="50000" endA="300" endPos="14000" dir="5400000" sy="-100000" algn="bl" rotWithShape="0"/>
          </a:effectLst>
        </p:spPr>
        <p:txBody>
          <a:bodyPr lIns="91425" tIns="91425" rIns="91425" bIns="91425" anchor="ctr" anchorCtr="0">
            <a:noAutofit/>
          </a:bodyPr>
          <a:lstStyle/>
          <a:p>
            <a:endParaRPr dirty="0"/>
          </a:p>
        </p:txBody>
      </p:sp>
      <p:sp>
        <p:nvSpPr>
          <p:cNvPr id="10" name="Shape 415">
            <a:extLst>
              <a:ext uri="{FF2B5EF4-FFF2-40B4-BE49-F238E27FC236}">
                <a16:creationId xmlns:a16="http://schemas.microsoft.com/office/drawing/2014/main" id="{74EBBFF7-6CF7-4E61-A53C-AD91AF1588DC}"/>
              </a:ext>
            </a:extLst>
          </p:cNvPr>
          <p:cNvSpPr/>
          <p:nvPr/>
        </p:nvSpPr>
        <p:spPr>
          <a:xfrm>
            <a:off x="7357715" y="2204407"/>
            <a:ext cx="4625131" cy="2653153"/>
          </a:xfrm>
          <a:custGeom>
            <a:avLst/>
            <a:gdLst/>
            <a:ahLst/>
            <a:cxnLst/>
            <a:rect l="0" t="0" r="0" b="0"/>
            <a:pathLst>
              <a:path w="143434" h="111665" extrusionOk="0">
                <a:moveTo>
                  <a:pt x="71751" y="2308"/>
                </a:moveTo>
                <a:lnTo>
                  <a:pt x="71887" y="2376"/>
                </a:lnTo>
                <a:lnTo>
                  <a:pt x="72091" y="2444"/>
                </a:lnTo>
                <a:lnTo>
                  <a:pt x="72159" y="2647"/>
                </a:lnTo>
                <a:lnTo>
                  <a:pt x="72226" y="2783"/>
                </a:lnTo>
                <a:lnTo>
                  <a:pt x="72159" y="2987"/>
                </a:lnTo>
                <a:lnTo>
                  <a:pt x="72091" y="3190"/>
                </a:lnTo>
                <a:lnTo>
                  <a:pt x="71887" y="3258"/>
                </a:lnTo>
                <a:lnTo>
                  <a:pt x="71751" y="3326"/>
                </a:lnTo>
                <a:lnTo>
                  <a:pt x="71548" y="3258"/>
                </a:lnTo>
                <a:lnTo>
                  <a:pt x="71344" y="3190"/>
                </a:lnTo>
                <a:lnTo>
                  <a:pt x="71276" y="2987"/>
                </a:lnTo>
                <a:lnTo>
                  <a:pt x="71208" y="2783"/>
                </a:lnTo>
                <a:lnTo>
                  <a:pt x="71276" y="2647"/>
                </a:lnTo>
                <a:lnTo>
                  <a:pt x="71344" y="2444"/>
                </a:lnTo>
                <a:lnTo>
                  <a:pt x="71548" y="2376"/>
                </a:lnTo>
                <a:lnTo>
                  <a:pt x="71751" y="2308"/>
                </a:lnTo>
                <a:close/>
                <a:moveTo>
                  <a:pt x="137528" y="5906"/>
                </a:moveTo>
                <a:lnTo>
                  <a:pt x="137596" y="5974"/>
                </a:lnTo>
                <a:lnTo>
                  <a:pt x="137596" y="89604"/>
                </a:lnTo>
                <a:lnTo>
                  <a:pt x="5906" y="89604"/>
                </a:lnTo>
                <a:lnTo>
                  <a:pt x="5906" y="5974"/>
                </a:lnTo>
                <a:lnTo>
                  <a:pt x="5906" y="5906"/>
                </a:lnTo>
                <a:close/>
                <a:moveTo>
                  <a:pt x="3530" y="0"/>
                </a:moveTo>
                <a:lnTo>
                  <a:pt x="3191" y="68"/>
                </a:lnTo>
                <a:lnTo>
                  <a:pt x="2444" y="339"/>
                </a:lnTo>
                <a:lnTo>
                  <a:pt x="1766" y="679"/>
                </a:lnTo>
                <a:lnTo>
                  <a:pt x="1155" y="1154"/>
                </a:lnTo>
                <a:lnTo>
                  <a:pt x="679" y="1765"/>
                </a:lnTo>
                <a:lnTo>
                  <a:pt x="272" y="2444"/>
                </a:lnTo>
                <a:lnTo>
                  <a:pt x="69" y="3190"/>
                </a:lnTo>
                <a:lnTo>
                  <a:pt x="1" y="3598"/>
                </a:lnTo>
                <a:lnTo>
                  <a:pt x="1" y="4005"/>
                </a:lnTo>
                <a:lnTo>
                  <a:pt x="1" y="91572"/>
                </a:lnTo>
                <a:lnTo>
                  <a:pt x="1" y="91979"/>
                </a:lnTo>
                <a:lnTo>
                  <a:pt x="69" y="92319"/>
                </a:lnTo>
                <a:lnTo>
                  <a:pt x="272" y="93065"/>
                </a:lnTo>
                <a:lnTo>
                  <a:pt x="679" y="93744"/>
                </a:lnTo>
                <a:lnTo>
                  <a:pt x="1155" y="94355"/>
                </a:lnTo>
                <a:lnTo>
                  <a:pt x="1766" y="94830"/>
                </a:lnTo>
                <a:lnTo>
                  <a:pt x="2444" y="95238"/>
                </a:lnTo>
                <a:lnTo>
                  <a:pt x="3191" y="95441"/>
                </a:lnTo>
                <a:lnTo>
                  <a:pt x="3530" y="95509"/>
                </a:lnTo>
                <a:lnTo>
                  <a:pt x="139904" y="95509"/>
                </a:lnTo>
                <a:lnTo>
                  <a:pt x="140311" y="95441"/>
                </a:lnTo>
                <a:lnTo>
                  <a:pt x="141058" y="95238"/>
                </a:lnTo>
                <a:lnTo>
                  <a:pt x="141737" y="94830"/>
                </a:lnTo>
                <a:lnTo>
                  <a:pt x="142280" y="94355"/>
                </a:lnTo>
                <a:lnTo>
                  <a:pt x="142755" y="93744"/>
                </a:lnTo>
                <a:lnTo>
                  <a:pt x="143162" y="93065"/>
                </a:lnTo>
                <a:lnTo>
                  <a:pt x="143366" y="92319"/>
                </a:lnTo>
                <a:lnTo>
                  <a:pt x="143434" y="91979"/>
                </a:lnTo>
                <a:lnTo>
                  <a:pt x="143434" y="91572"/>
                </a:lnTo>
                <a:lnTo>
                  <a:pt x="143434" y="4005"/>
                </a:lnTo>
                <a:lnTo>
                  <a:pt x="143434" y="3598"/>
                </a:lnTo>
                <a:lnTo>
                  <a:pt x="143366" y="3190"/>
                </a:lnTo>
                <a:lnTo>
                  <a:pt x="143162" y="2444"/>
                </a:lnTo>
                <a:lnTo>
                  <a:pt x="142755" y="1765"/>
                </a:lnTo>
                <a:lnTo>
                  <a:pt x="142280" y="1154"/>
                </a:lnTo>
                <a:lnTo>
                  <a:pt x="141737" y="679"/>
                </a:lnTo>
                <a:lnTo>
                  <a:pt x="141058" y="339"/>
                </a:lnTo>
                <a:lnTo>
                  <a:pt x="140311" y="68"/>
                </a:lnTo>
                <a:lnTo>
                  <a:pt x="139904" y="0"/>
                </a:lnTo>
                <a:close/>
                <a:moveTo>
                  <a:pt x="55324" y="95713"/>
                </a:moveTo>
                <a:lnTo>
                  <a:pt x="55052" y="98971"/>
                </a:lnTo>
                <a:lnTo>
                  <a:pt x="54713" y="102297"/>
                </a:lnTo>
                <a:lnTo>
                  <a:pt x="54374" y="105284"/>
                </a:lnTo>
                <a:lnTo>
                  <a:pt x="53966" y="107388"/>
                </a:lnTo>
                <a:lnTo>
                  <a:pt x="53763" y="108203"/>
                </a:lnTo>
                <a:lnTo>
                  <a:pt x="53627" y="108746"/>
                </a:lnTo>
                <a:lnTo>
                  <a:pt x="53423" y="109153"/>
                </a:lnTo>
                <a:lnTo>
                  <a:pt x="53220" y="109357"/>
                </a:lnTo>
                <a:lnTo>
                  <a:pt x="52677" y="109493"/>
                </a:lnTo>
                <a:lnTo>
                  <a:pt x="51794" y="109696"/>
                </a:lnTo>
                <a:lnTo>
                  <a:pt x="49690" y="110036"/>
                </a:lnTo>
                <a:lnTo>
                  <a:pt x="48061" y="110307"/>
                </a:lnTo>
                <a:lnTo>
                  <a:pt x="47450" y="110443"/>
                </a:lnTo>
                <a:lnTo>
                  <a:pt x="47110" y="110511"/>
                </a:lnTo>
                <a:lnTo>
                  <a:pt x="47042" y="110579"/>
                </a:lnTo>
                <a:lnTo>
                  <a:pt x="47042" y="110783"/>
                </a:lnTo>
                <a:lnTo>
                  <a:pt x="47110" y="110850"/>
                </a:lnTo>
                <a:lnTo>
                  <a:pt x="47585" y="110918"/>
                </a:lnTo>
                <a:lnTo>
                  <a:pt x="48400" y="110986"/>
                </a:lnTo>
                <a:lnTo>
                  <a:pt x="51387" y="111054"/>
                </a:lnTo>
                <a:lnTo>
                  <a:pt x="56071" y="111122"/>
                </a:lnTo>
                <a:lnTo>
                  <a:pt x="87092" y="111122"/>
                </a:lnTo>
                <a:lnTo>
                  <a:pt x="91708" y="111054"/>
                </a:lnTo>
                <a:lnTo>
                  <a:pt x="94695" y="110986"/>
                </a:lnTo>
                <a:lnTo>
                  <a:pt x="95578" y="110918"/>
                </a:lnTo>
                <a:lnTo>
                  <a:pt x="96053" y="110850"/>
                </a:lnTo>
                <a:lnTo>
                  <a:pt x="96121" y="110783"/>
                </a:lnTo>
                <a:lnTo>
                  <a:pt x="96121" y="110579"/>
                </a:lnTo>
                <a:lnTo>
                  <a:pt x="96053" y="110511"/>
                </a:lnTo>
                <a:lnTo>
                  <a:pt x="95713" y="110443"/>
                </a:lnTo>
                <a:lnTo>
                  <a:pt x="95102" y="110307"/>
                </a:lnTo>
                <a:lnTo>
                  <a:pt x="93473" y="110036"/>
                </a:lnTo>
                <a:lnTo>
                  <a:pt x="91369" y="109696"/>
                </a:lnTo>
                <a:lnTo>
                  <a:pt x="90487" y="109493"/>
                </a:lnTo>
                <a:lnTo>
                  <a:pt x="89943" y="109357"/>
                </a:lnTo>
                <a:lnTo>
                  <a:pt x="89740" y="109153"/>
                </a:lnTo>
                <a:lnTo>
                  <a:pt x="89536" y="108746"/>
                </a:lnTo>
                <a:lnTo>
                  <a:pt x="89333" y="108203"/>
                </a:lnTo>
                <a:lnTo>
                  <a:pt x="89197" y="107388"/>
                </a:lnTo>
                <a:lnTo>
                  <a:pt x="88789" y="105284"/>
                </a:lnTo>
                <a:lnTo>
                  <a:pt x="88382" y="102297"/>
                </a:lnTo>
                <a:lnTo>
                  <a:pt x="88043" y="98971"/>
                </a:lnTo>
                <a:lnTo>
                  <a:pt x="87839" y="95713"/>
                </a:lnTo>
                <a:close/>
                <a:moveTo>
                  <a:pt x="47450" y="111054"/>
                </a:moveTo>
                <a:lnTo>
                  <a:pt x="47450" y="111122"/>
                </a:lnTo>
                <a:lnTo>
                  <a:pt x="47450" y="111393"/>
                </a:lnTo>
                <a:lnTo>
                  <a:pt x="47518" y="111461"/>
                </a:lnTo>
                <a:lnTo>
                  <a:pt x="48807" y="111529"/>
                </a:lnTo>
                <a:lnTo>
                  <a:pt x="52473" y="111597"/>
                </a:lnTo>
                <a:lnTo>
                  <a:pt x="62384" y="111665"/>
                </a:lnTo>
                <a:lnTo>
                  <a:pt x="80779" y="111665"/>
                </a:lnTo>
                <a:lnTo>
                  <a:pt x="90622" y="111597"/>
                </a:lnTo>
                <a:lnTo>
                  <a:pt x="94356" y="111529"/>
                </a:lnTo>
                <a:lnTo>
                  <a:pt x="95646" y="111461"/>
                </a:lnTo>
                <a:lnTo>
                  <a:pt x="95713" y="111393"/>
                </a:lnTo>
                <a:lnTo>
                  <a:pt x="95713" y="111122"/>
                </a:lnTo>
                <a:lnTo>
                  <a:pt x="95646" y="111054"/>
                </a:lnTo>
                <a:lnTo>
                  <a:pt x="94084" y="111122"/>
                </a:lnTo>
                <a:lnTo>
                  <a:pt x="91233" y="111190"/>
                </a:lnTo>
                <a:lnTo>
                  <a:pt x="80847" y="111258"/>
                </a:lnTo>
                <a:lnTo>
                  <a:pt x="62316" y="111258"/>
                </a:lnTo>
                <a:lnTo>
                  <a:pt x="51930" y="111190"/>
                </a:lnTo>
                <a:lnTo>
                  <a:pt x="49079" y="111122"/>
                </a:lnTo>
                <a:lnTo>
                  <a:pt x="47518" y="111054"/>
                </a:lnTo>
                <a:close/>
              </a:path>
            </a:pathLst>
          </a:custGeom>
          <a:solidFill>
            <a:schemeClr val="bg2"/>
          </a:solidFill>
          <a:ln w="9525" cap="flat" cmpd="sng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outerShdw blurRad="165100" sx="102000" sy="102000" algn="ctr" rotWithShape="0">
              <a:prstClr val="black">
                <a:alpha val="14000"/>
              </a:prstClr>
            </a:outerShdw>
            <a:reflection blurRad="6350" stA="50000" endA="300" endPos="24000" dir="5400000" sy="-100000" algn="bl" rotWithShape="0"/>
          </a:effectLst>
        </p:spPr>
        <p:txBody>
          <a:bodyPr lIns="91425" tIns="91425" rIns="91425" bIns="91425" anchor="ctr" anchorCtr="0">
            <a:noAutofit/>
          </a:bodyPr>
          <a:lstStyle/>
          <a:p>
            <a:endParaRPr dirty="0"/>
          </a:p>
        </p:txBody>
      </p:sp>
      <p:sp>
        <p:nvSpPr>
          <p:cNvPr id="11" name="Shape 408">
            <a:extLst>
              <a:ext uri="{FF2B5EF4-FFF2-40B4-BE49-F238E27FC236}">
                <a16:creationId xmlns:a16="http://schemas.microsoft.com/office/drawing/2014/main" id="{AFF5DF21-EBCA-4D96-B965-6D3D94D5B253}"/>
              </a:ext>
            </a:extLst>
          </p:cNvPr>
          <p:cNvSpPr/>
          <p:nvPr/>
        </p:nvSpPr>
        <p:spPr>
          <a:xfrm>
            <a:off x="3668549" y="1347538"/>
            <a:ext cx="2576991" cy="3510022"/>
          </a:xfrm>
          <a:custGeom>
            <a:avLst/>
            <a:gdLst/>
            <a:ahLst/>
            <a:cxnLst/>
            <a:rect l="0" t="0" r="0" b="0"/>
            <a:pathLst>
              <a:path w="60958" h="86210" extrusionOk="0">
                <a:moveTo>
                  <a:pt x="28985" y="3938"/>
                </a:moveTo>
                <a:lnTo>
                  <a:pt x="29189" y="4006"/>
                </a:lnTo>
                <a:lnTo>
                  <a:pt x="29189" y="4141"/>
                </a:lnTo>
                <a:lnTo>
                  <a:pt x="29189" y="4277"/>
                </a:lnTo>
                <a:lnTo>
                  <a:pt x="28985" y="4345"/>
                </a:lnTo>
                <a:lnTo>
                  <a:pt x="28850" y="4277"/>
                </a:lnTo>
                <a:lnTo>
                  <a:pt x="28782" y="4141"/>
                </a:lnTo>
                <a:lnTo>
                  <a:pt x="28850" y="4006"/>
                </a:lnTo>
                <a:lnTo>
                  <a:pt x="28985" y="3938"/>
                </a:lnTo>
                <a:close/>
                <a:moveTo>
                  <a:pt x="30479" y="3734"/>
                </a:moveTo>
                <a:lnTo>
                  <a:pt x="30615" y="3802"/>
                </a:lnTo>
                <a:lnTo>
                  <a:pt x="30750" y="3870"/>
                </a:lnTo>
                <a:lnTo>
                  <a:pt x="30818" y="4006"/>
                </a:lnTo>
                <a:lnTo>
                  <a:pt x="30818" y="4141"/>
                </a:lnTo>
                <a:lnTo>
                  <a:pt x="30818" y="4277"/>
                </a:lnTo>
                <a:lnTo>
                  <a:pt x="30750" y="4345"/>
                </a:lnTo>
                <a:lnTo>
                  <a:pt x="30615" y="4481"/>
                </a:lnTo>
                <a:lnTo>
                  <a:pt x="30343" y="4481"/>
                </a:lnTo>
                <a:lnTo>
                  <a:pt x="30207" y="4345"/>
                </a:lnTo>
                <a:lnTo>
                  <a:pt x="30139" y="4277"/>
                </a:lnTo>
                <a:lnTo>
                  <a:pt x="30139" y="4141"/>
                </a:lnTo>
                <a:lnTo>
                  <a:pt x="30139" y="4006"/>
                </a:lnTo>
                <a:lnTo>
                  <a:pt x="30207" y="3870"/>
                </a:lnTo>
                <a:lnTo>
                  <a:pt x="30343" y="3802"/>
                </a:lnTo>
                <a:lnTo>
                  <a:pt x="30479" y="3734"/>
                </a:lnTo>
                <a:close/>
                <a:moveTo>
                  <a:pt x="56885" y="7943"/>
                </a:moveTo>
                <a:lnTo>
                  <a:pt x="56885" y="78132"/>
                </a:lnTo>
                <a:lnTo>
                  <a:pt x="56817" y="78200"/>
                </a:lnTo>
                <a:lnTo>
                  <a:pt x="4209" y="78200"/>
                </a:lnTo>
                <a:lnTo>
                  <a:pt x="4141" y="78132"/>
                </a:lnTo>
                <a:lnTo>
                  <a:pt x="4141" y="7943"/>
                </a:lnTo>
                <a:close/>
                <a:moveTo>
                  <a:pt x="30479" y="80440"/>
                </a:moveTo>
                <a:lnTo>
                  <a:pt x="30071" y="80508"/>
                </a:lnTo>
                <a:lnTo>
                  <a:pt x="29732" y="80576"/>
                </a:lnTo>
                <a:lnTo>
                  <a:pt x="29461" y="80779"/>
                </a:lnTo>
                <a:lnTo>
                  <a:pt x="29189" y="80983"/>
                </a:lnTo>
                <a:lnTo>
                  <a:pt x="28917" y="81255"/>
                </a:lnTo>
                <a:lnTo>
                  <a:pt x="28782" y="81594"/>
                </a:lnTo>
                <a:lnTo>
                  <a:pt x="28646" y="81933"/>
                </a:lnTo>
                <a:lnTo>
                  <a:pt x="28646" y="82273"/>
                </a:lnTo>
                <a:lnTo>
                  <a:pt x="28646" y="82341"/>
                </a:lnTo>
                <a:lnTo>
                  <a:pt x="28646" y="82680"/>
                </a:lnTo>
                <a:lnTo>
                  <a:pt x="28782" y="83020"/>
                </a:lnTo>
                <a:lnTo>
                  <a:pt x="28985" y="83291"/>
                </a:lnTo>
                <a:lnTo>
                  <a:pt x="29189" y="83563"/>
                </a:lnTo>
                <a:lnTo>
                  <a:pt x="29461" y="83834"/>
                </a:lnTo>
                <a:lnTo>
                  <a:pt x="29800" y="83970"/>
                </a:lnTo>
                <a:lnTo>
                  <a:pt x="30139" y="84106"/>
                </a:lnTo>
                <a:lnTo>
                  <a:pt x="30818" y="84106"/>
                </a:lnTo>
                <a:lnTo>
                  <a:pt x="31158" y="83970"/>
                </a:lnTo>
                <a:lnTo>
                  <a:pt x="31497" y="83766"/>
                </a:lnTo>
                <a:lnTo>
                  <a:pt x="31768" y="83563"/>
                </a:lnTo>
                <a:lnTo>
                  <a:pt x="31972" y="83291"/>
                </a:lnTo>
                <a:lnTo>
                  <a:pt x="32176" y="83020"/>
                </a:lnTo>
                <a:lnTo>
                  <a:pt x="32244" y="82612"/>
                </a:lnTo>
                <a:lnTo>
                  <a:pt x="32312" y="82273"/>
                </a:lnTo>
                <a:lnTo>
                  <a:pt x="32244" y="81933"/>
                </a:lnTo>
                <a:lnTo>
                  <a:pt x="32176" y="81594"/>
                </a:lnTo>
                <a:lnTo>
                  <a:pt x="31972" y="81255"/>
                </a:lnTo>
                <a:lnTo>
                  <a:pt x="31768" y="80983"/>
                </a:lnTo>
                <a:lnTo>
                  <a:pt x="31497" y="80779"/>
                </a:lnTo>
                <a:lnTo>
                  <a:pt x="31158" y="80576"/>
                </a:lnTo>
                <a:lnTo>
                  <a:pt x="30818" y="80508"/>
                </a:lnTo>
                <a:lnTo>
                  <a:pt x="30479" y="80440"/>
                </a:lnTo>
                <a:close/>
                <a:moveTo>
                  <a:pt x="30886" y="80304"/>
                </a:moveTo>
                <a:lnTo>
                  <a:pt x="31225" y="80440"/>
                </a:lnTo>
                <a:lnTo>
                  <a:pt x="31565" y="80644"/>
                </a:lnTo>
                <a:lnTo>
                  <a:pt x="31904" y="80847"/>
                </a:lnTo>
                <a:lnTo>
                  <a:pt x="32108" y="81187"/>
                </a:lnTo>
                <a:lnTo>
                  <a:pt x="32312" y="81526"/>
                </a:lnTo>
                <a:lnTo>
                  <a:pt x="32447" y="81866"/>
                </a:lnTo>
                <a:lnTo>
                  <a:pt x="32447" y="82273"/>
                </a:lnTo>
                <a:lnTo>
                  <a:pt x="32447" y="82680"/>
                </a:lnTo>
                <a:lnTo>
                  <a:pt x="32312" y="83020"/>
                </a:lnTo>
                <a:lnTo>
                  <a:pt x="32108" y="83359"/>
                </a:lnTo>
                <a:lnTo>
                  <a:pt x="31904" y="83698"/>
                </a:lnTo>
                <a:lnTo>
                  <a:pt x="31565" y="83902"/>
                </a:lnTo>
                <a:lnTo>
                  <a:pt x="31225" y="84106"/>
                </a:lnTo>
                <a:lnTo>
                  <a:pt x="30886" y="84241"/>
                </a:lnTo>
                <a:lnTo>
                  <a:pt x="30479" y="84309"/>
                </a:lnTo>
                <a:lnTo>
                  <a:pt x="30071" y="84241"/>
                </a:lnTo>
                <a:lnTo>
                  <a:pt x="29732" y="84106"/>
                </a:lnTo>
                <a:lnTo>
                  <a:pt x="29393" y="83970"/>
                </a:lnTo>
                <a:lnTo>
                  <a:pt x="29053" y="83698"/>
                </a:lnTo>
                <a:lnTo>
                  <a:pt x="28850" y="83427"/>
                </a:lnTo>
                <a:lnTo>
                  <a:pt x="28646" y="83087"/>
                </a:lnTo>
                <a:lnTo>
                  <a:pt x="28510" y="82748"/>
                </a:lnTo>
                <a:lnTo>
                  <a:pt x="28442" y="82341"/>
                </a:lnTo>
                <a:lnTo>
                  <a:pt x="28442" y="82273"/>
                </a:lnTo>
                <a:lnTo>
                  <a:pt x="28510" y="81866"/>
                </a:lnTo>
                <a:lnTo>
                  <a:pt x="28646" y="81526"/>
                </a:lnTo>
                <a:lnTo>
                  <a:pt x="28782" y="81187"/>
                </a:lnTo>
                <a:lnTo>
                  <a:pt x="29053" y="80847"/>
                </a:lnTo>
                <a:lnTo>
                  <a:pt x="29325" y="80644"/>
                </a:lnTo>
                <a:lnTo>
                  <a:pt x="29664" y="80440"/>
                </a:lnTo>
                <a:lnTo>
                  <a:pt x="30071" y="80304"/>
                </a:lnTo>
                <a:close/>
                <a:moveTo>
                  <a:pt x="3530" y="815"/>
                </a:moveTo>
                <a:lnTo>
                  <a:pt x="2987" y="883"/>
                </a:lnTo>
                <a:lnTo>
                  <a:pt x="2512" y="1019"/>
                </a:lnTo>
                <a:lnTo>
                  <a:pt x="2036" y="1290"/>
                </a:lnTo>
                <a:lnTo>
                  <a:pt x="1629" y="1630"/>
                </a:lnTo>
                <a:lnTo>
                  <a:pt x="1290" y="2037"/>
                </a:lnTo>
                <a:lnTo>
                  <a:pt x="1086" y="2512"/>
                </a:lnTo>
                <a:lnTo>
                  <a:pt x="950" y="2987"/>
                </a:lnTo>
                <a:lnTo>
                  <a:pt x="882" y="3530"/>
                </a:lnTo>
                <a:lnTo>
                  <a:pt x="882" y="82612"/>
                </a:lnTo>
                <a:lnTo>
                  <a:pt x="950" y="83155"/>
                </a:lnTo>
                <a:lnTo>
                  <a:pt x="1086" y="83698"/>
                </a:lnTo>
                <a:lnTo>
                  <a:pt x="1358" y="84174"/>
                </a:lnTo>
                <a:lnTo>
                  <a:pt x="1765" y="84581"/>
                </a:lnTo>
                <a:lnTo>
                  <a:pt x="2172" y="84852"/>
                </a:lnTo>
                <a:lnTo>
                  <a:pt x="2715" y="85124"/>
                </a:lnTo>
                <a:lnTo>
                  <a:pt x="3258" y="85260"/>
                </a:lnTo>
                <a:lnTo>
                  <a:pt x="3869" y="85328"/>
                </a:lnTo>
                <a:lnTo>
                  <a:pt x="57156" y="85328"/>
                </a:lnTo>
                <a:lnTo>
                  <a:pt x="57767" y="85260"/>
                </a:lnTo>
                <a:lnTo>
                  <a:pt x="58310" y="85124"/>
                </a:lnTo>
                <a:lnTo>
                  <a:pt x="58785" y="84852"/>
                </a:lnTo>
                <a:lnTo>
                  <a:pt x="59260" y="84513"/>
                </a:lnTo>
                <a:lnTo>
                  <a:pt x="59600" y="84106"/>
                </a:lnTo>
                <a:lnTo>
                  <a:pt x="59871" y="83631"/>
                </a:lnTo>
                <a:lnTo>
                  <a:pt x="60075" y="83087"/>
                </a:lnTo>
                <a:lnTo>
                  <a:pt x="60143" y="82477"/>
                </a:lnTo>
                <a:lnTo>
                  <a:pt x="60143" y="3530"/>
                </a:lnTo>
                <a:lnTo>
                  <a:pt x="60075" y="2987"/>
                </a:lnTo>
                <a:lnTo>
                  <a:pt x="59939" y="2512"/>
                </a:lnTo>
                <a:lnTo>
                  <a:pt x="59668" y="2037"/>
                </a:lnTo>
                <a:lnTo>
                  <a:pt x="59328" y="1630"/>
                </a:lnTo>
                <a:lnTo>
                  <a:pt x="58921" y="1290"/>
                </a:lnTo>
                <a:lnTo>
                  <a:pt x="58446" y="1019"/>
                </a:lnTo>
                <a:lnTo>
                  <a:pt x="57903" y="883"/>
                </a:lnTo>
                <a:lnTo>
                  <a:pt x="57360" y="815"/>
                </a:lnTo>
                <a:close/>
                <a:moveTo>
                  <a:pt x="57971" y="679"/>
                </a:moveTo>
                <a:lnTo>
                  <a:pt x="58514" y="883"/>
                </a:lnTo>
                <a:lnTo>
                  <a:pt x="58989" y="1155"/>
                </a:lnTo>
                <a:lnTo>
                  <a:pt x="59464" y="1494"/>
                </a:lnTo>
                <a:lnTo>
                  <a:pt x="59804" y="1901"/>
                </a:lnTo>
                <a:lnTo>
                  <a:pt x="60075" y="2444"/>
                </a:lnTo>
                <a:lnTo>
                  <a:pt x="60211" y="2987"/>
                </a:lnTo>
                <a:lnTo>
                  <a:pt x="60279" y="3530"/>
                </a:lnTo>
                <a:lnTo>
                  <a:pt x="60279" y="82477"/>
                </a:lnTo>
                <a:lnTo>
                  <a:pt x="60211" y="83087"/>
                </a:lnTo>
                <a:lnTo>
                  <a:pt x="60075" y="83698"/>
                </a:lnTo>
                <a:lnTo>
                  <a:pt x="59736" y="84174"/>
                </a:lnTo>
                <a:lnTo>
                  <a:pt x="59396" y="84649"/>
                </a:lnTo>
                <a:lnTo>
                  <a:pt x="58921" y="84988"/>
                </a:lnTo>
                <a:lnTo>
                  <a:pt x="58378" y="85260"/>
                </a:lnTo>
                <a:lnTo>
                  <a:pt x="57767" y="85463"/>
                </a:lnTo>
                <a:lnTo>
                  <a:pt x="57156" y="85531"/>
                </a:lnTo>
                <a:lnTo>
                  <a:pt x="3869" y="85531"/>
                </a:lnTo>
                <a:lnTo>
                  <a:pt x="3190" y="85463"/>
                </a:lnTo>
                <a:lnTo>
                  <a:pt x="2647" y="85260"/>
                </a:lnTo>
                <a:lnTo>
                  <a:pt x="2104" y="84988"/>
                </a:lnTo>
                <a:lnTo>
                  <a:pt x="1629" y="84649"/>
                </a:lnTo>
                <a:lnTo>
                  <a:pt x="1222" y="84241"/>
                </a:lnTo>
                <a:lnTo>
                  <a:pt x="950" y="83766"/>
                </a:lnTo>
                <a:lnTo>
                  <a:pt x="747" y="83223"/>
                </a:lnTo>
                <a:lnTo>
                  <a:pt x="679" y="82612"/>
                </a:lnTo>
                <a:lnTo>
                  <a:pt x="679" y="3530"/>
                </a:lnTo>
                <a:lnTo>
                  <a:pt x="747" y="2987"/>
                </a:lnTo>
                <a:lnTo>
                  <a:pt x="950" y="2444"/>
                </a:lnTo>
                <a:lnTo>
                  <a:pt x="1154" y="1901"/>
                </a:lnTo>
                <a:lnTo>
                  <a:pt x="1561" y="1494"/>
                </a:lnTo>
                <a:lnTo>
                  <a:pt x="1969" y="1155"/>
                </a:lnTo>
                <a:lnTo>
                  <a:pt x="2444" y="883"/>
                </a:lnTo>
                <a:lnTo>
                  <a:pt x="2987" y="679"/>
                </a:lnTo>
                <a:close/>
                <a:moveTo>
                  <a:pt x="3530" y="1"/>
                </a:moveTo>
                <a:lnTo>
                  <a:pt x="2851" y="68"/>
                </a:lnTo>
                <a:lnTo>
                  <a:pt x="2172" y="204"/>
                </a:lnTo>
                <a:lnTo>
                  <a:pt x="1561" y="544"/>
                </a:lnTo>
                <a:lnTo>
                  <a:pt x="1018" y="1019"/>
                </a:lnTo>
                <a:lnTo>
                  <a:pt x="611" y="1562"/>
                </a:lnTo>
                <a:lnTo>
                  <a:pt x="272" y="2173"/>
                </a:lnTo>
                <a:lnTo>
                  <a:pt x="68" y="2852"/>
                </a:lnTo>
                <a:lnTo>
                  <a:pt x="0" y="3530"/>
                </a:lnTo>
                <a:lnTo>
                  <a:pt x="0" y="82612"/>
                </a:lnTo>
                <a:lnTo>
                  <a:pt x="68" y="83359"/>
                </a:lnTo>
                <a:lnTo>
                  <a:pt x="339" y="84038"/>
                </a:lnTo>
                <a:lnTo>
                  <a:pt x="679" y="84649"/>
                </a:lnTo>
                <a:lnTo>
                  <a:pt x="1154" y="85124"/>
                </a:lnTo>
                <a:lnTo>
                  <a:pt x="1697" y="85599"/>
                </a:lnTo>
                <a:lnTo>
                  <a:pt x="2376" y="85938"/>
                </a:lnTo>
                <a:lnTo>
                  <a:pt x="3055" y="86142"/>
                </a:lnTo>
                <a:lnTo>
                  <a:pt x="3869" y="86210"/>
                </a:lnTo>
                <a:lnTo>
                  <a:pt x="57156" y="86210"/>
                </a:lnTo>
                <a:lnTo>
                  <a:pt x="57903" y="86142"/>
                </a:lnTo>
                <a:lnTo>
                  <a:pt x="58582" y="85938"/>
                </a:lnTo>
                <a:lnTo>
                  <a:pt x="59260" y="85599"/>
                </a:lnTo>
                <a:lnTo>
                  <a:pt x="59804" y="85124"/>
                </a:lnTo>
                <a:lnTo>
                  <a:pt x="60347" y="84581"/>
                </a:lnTo>
                <a:lnTo>
                  <a:pt x="60686" y="83970"/>
                </a:lnTo>
                <a:lnTo>
                  <a:pt x="60890" y="83223"/>
                </a:lnTo>
                <a:lnTo>
                  <a:pt x="60957" y="82477"/>
                </a:lnTo>
                <a:lnTo>
                  <a:pt x="60957" y="3530"/>
                </a:lnTo>
                <a:lnTo>
                  <a:pt x="60890" y="2852"/>
                </a:lnTo>
                <a:lnTo>
                  <a:pt x="60686" y="2173"/>
                </a:lnTo>
                <a:lnTo>
                  <a:pt x="60347" y="1562"/>
                </a:lnTo>
                <a:lnTo>
                  <a:pt x="59939" y="1019"/>
                </a:lnTo>
                <a:lnTo>
                  <a:pt x="59396" y="544"/>
                </a:lnTo>
                <a:lnTo>
                  <a:pt x="58785" y="204"/>
                </a:lnTo>
                <a:lnTo>
                  <a:pt x="58106" y="68"/>
                </a:lnTo>
                <a:lnTo>
                  <a:pt x="57360" y="1"/>
                </a:lnTo>
                <a:close/>
              </a:path>
            </a:pathLst>
          </a:custGeom>
          <a:solidFill>
            <a:schemeClr val="bg2"/>
          </a:solidFill>
          <a:ln w="9525" cap="flat" cmpd="sng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outerShdw blurRad="165100" sx="102000" sy="102000" algn="ctr" rotWithShape="0">
              <a:prstClr val="black">
                <a:alpha val="14000"/>
              </a:prstClr>
            </a:outerShdw>
            <a:reflection blurRad="6350" stA="50000" endA="300" endPos="24000" dir="5400000" sy="-100000" algn="bl" rotWithShape="0"/>
          </a:effectLst>
        </p:spPr>
        <p:txBody>
          <a:bodyPr lIns="91425" tIns="91425" rIns="91425" bIns="91425" anchor="ctr" anchorCtr="0">
            <a:noAutofit/>
          </a:bodyPr>
          <a:lstStyle/>
          <a:p>
            <a:endParaRPr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7602014" y="6424086"/>
            <a:ext cx="2068265" cy="276999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r>
              <a:rPr lang="ru-RU" sz="1200" b="1" dirty="0">
                <a:solidFill>
                  <a:schemeClr val="tx1">
                    <a:lumMod val="85000"/>
                    <a:lumOff val="15000"/>
                  </a:schemeClr>
                </a:solidFill>
                <a:ea typeface="Verdana" panose="020B0604030504040204" pitchFamily="34" charset="0"/>
              </a:rPr>
              <a:t>https://www.oatos.ru/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3610907" y="6420749"/>
            <a:ext cx="1846753" cy="276999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r>
              <a:rPr lang="ru-RU" sz="1200" b="1" dirty="0">
                <a:solidFill>
                  <a:schemeClr val="tx1">
                    <a:lumMod val="85000"/>
                    <a:lumOff val="15000"/>
                  </a:schemeClr>
                </a:solidFill>
                <a:ea typeface="Verdana" panose="020B0604030504040204" pitchFamily="34" charset="0"/>
              </a:rPr>
              <a:t>https://t.me/oatos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792945" y="6420749"/>
            <a:ext cx="2050489" cy="27699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>
            <a:spAutoFit/>
          </a:bodyPr>
          <a:lstStyle/>
          <a:p>
            <a:r>
              <a:rPr lang="en-US" sz="1200" b="1" dirty="0">
                <a:solidFill>
                  <a:schemeClr val="tx1">
                    <a:lumMod val="85000"/>
                    <a:lumOff val="15000"/>
                  </a:schemeClr>
                </a:solidFill>
                <a:ea typeface="Verdana" panose="020B0604030504040204" pitchFamily="34" charset="0"/>
              </a:rPr>
              <a:t>https://vk.com/oatos</a:t>
            </a:r>
          </a:p>
        </p:txBody>
      </p:sp>
      <p:pic>
        <p:nvPicPr>
          <p:cNvPr id="17" name="Рисунок 1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41"/>
          <a:stretch/>
        </p:blipFill>
        <p:spPr>
          <a:xfrm>
            <a:off x="3811604" y="1642264"/>
            <a:ext cx="2310063" cy="2929736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6012" y="2204407"/>
            <a:ext cx="1368805" cy="2213358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2C16CBB3-204F-D8A5-51C4-666300AE2037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b="3783"/>
          <a:stretch/>
        </p:blipFill>
        <p:spPr>
          <a:xfrm>
            <a:off x="7560208" y="2310920"/>
            <a:ext cx="4220143" cy="2000331"/>
          </a:xfrm>
          <a:prstGeom prst="rect">
            <a:avLst/>
          </a:prstGeom>
        </p:spPr>
      </p:pic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6873F848-D918-D65C-08A3-8D8128CBE1B3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4631" y="5373634"/>
            <a:ext cx="1047115" cy="1047115"/>
          </a:xfrm>
          <a:prstGeom prst="rect">
            <a:avLst/>
          </a:prstGeom>
        </p:spPr>
      </p:pic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CE4E40F4-8FBA-9BDE-E948-0304A719D53C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2271" y="5353902"/>
            <a:ext cx="1047750" cy="1047750"/>
          </a:xfrm>
          <a:prstGeom prst="rect">
            <a:avLst/>
          </a:prstGeom>
        </p:spPr>
      </p:pic>
      <p:pic>
        <p:nvPicPr>
          <p:cNvPr id="23" name="Рисунок 22">
            <a:extLst>
              <a:ext uri="{FF2B5EF4-FFF2-40B4-BE49-F238E27FC236}">
                <a16:creationId xmlns:a16="http://schemas.microsoft.com/office/drawing/2014/main" id="{750EEEEA-800E-BA36-4EC7-BA47BC2DC0CC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10725" y="5373633"/>
            <a:ext cx="1047115" cy="1047115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0F9AD294-6C6A-DB4D-CD4B-3AD7A77CD234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04610" y="6333114"/>
            <a:ext cx="253030" cy="406800"/>
          </a:xfrm>
          <a:prstGeom prst="rect">
            <a:avLst/>
          </a:prstGeom>
        </p:spPr>
      </p:pic>
      <p:pic>
        <p:nvPicPr>
          <p:cNvPr id="4" name="Google Shape;451;g31cd5918b08_2_47">
            <a:extLst>
              <a:ext uri="{FF2B5EF4-FFF2-40B4-BE49-F238E27FC236}">
                <a16:creationId xmlns:a16="http://schemas.microsoft.com/office/drawing/2014/main" id="{011E1844-E22A-0475-6739-48509378EEAE}"/>
              </a:ext>
            </a:extLst>
          </p:cNvPr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1076292" y="2220481"/>
            <a:ext cx="1368525" cy="2213358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Google Shape;452;g31cd5918b08_2_47">
            <a:extLst>
              <a:ext uri="{FF2B5EF4-FFF2-40B4-BE49-F238E27FC236}">
                <a16:creationId xmlns:a16="http://schemas.microsoft.com/office/drawing/2014/main" id="{C962C3B3-7608-DC40-3583-08376037C641}"/>
              </a:ext>
            </a:extLst>
          </p:cNvPr>
          <p:cNvPicPr preferRelativeResize="0"/>
          <p:nvPr/>
        </p:nvPicPr>
        <p:blipFill>
          <a:blip r:embed="rId10">
            <a:alphaModFix/>
          </a:blip>
          <a:srcRect r="23262" b="1002"/>
          <a:stretch/>
        </p:blipFill>
        <p:spPr>
          <a:xfrm>
            <a:off x="3820545" y="1662302"/>
            <a:ext cx="2301122" cy="2909697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6416D426-F7F3-ED7E-9091-1E54AAECF695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7560208" y="2310920"/>
            <a:ext cx="4220143" cy="20364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873309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Рисунок 11"/>
          <p:cNvPicPr>
            <a:picLocks noGrp="1" noChangeAspect="1"/>
          </p:cNvPicPr>
          <p:nvPr>
            <p:ph type="pic" sz="quarter" idx="10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703" r="21703"/>
          <a:stretch>
            <a:fillRect/>
          </a:stretch>
        </p:blipFill>
        <p:spPr>
          <a:xfrm>
            <a:off x="2347913" y="1636713"/>
            <a:ext cx="1999800" cy="3551237"/>
          </a:xfrm>
        </p:spPr>
      </p:pic>
      <p:sp>
        <p:nvSpPr>
          <p:cNvPr id="11" name="Прямоугольник 10"/>
          <p:cNvSpPr/>
          <p:nvPr/>
        </p:nvSpPr>
        <p:spPr>
          <a:xfrm>
            <a:off x="4298461" y="5259754"/>
            <a:ext cx="7752863" cy="1569660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ctr" defTabSz="685783" fontAlgn="base">
              <a:spcBef>
                <a:spcPct val="0"/>
              </a:spcBef>
              <a:spcAft>
                <a:spcPct val="0"/>
              </a:spcAft>
              <a:buClrTx/>
              <a:defRPr/>
            </a:pPr>
            <a:r>
              <a:rPr lang="ru-RU" sz="1500" b="1" kern="1200" dirty="0">
                <a:solidFill>
                  <a:schemeClr val="tx1">
                    <a:lumMod val="85000"/>
                    <a:lumOff val="15000"/>
                  </a:schemeClr>
                </a:solidFill>
                <a:ea typeface="Verdana" panose="020B0604030504040204" pitchFamily="34" charset="0"/>
                <a:cs typeface="Golos Text" panose="020B0503020202020204" pitchFamily="34" charset="-52"/>
              </a:rPr>
              <a:t>ОБЩЕРОССИЙСКАЯ АССАМБЛЕЯ РАЗВИТИЯ ТЕРРИТОРИЙ </a:t>
            </a:r>
            <a:br>
              <a:rPr lang="ru-RU" sz="1500" b="1" kern="1200" dirty="0">
                <a:solidFill>
                  <a:schemeClr val="tx1">
                    <a:lumMod val="85000"/>
                    <a:lumOff val="15000"/>
                  </a:schemeClr>
                </a:solidFill>
                <a:ea typeface="Verdana" panose="020B0604030504040204" pitchFamily="34" charset="0"/>
                <a:cs typeface="Golos Text" panose="020B0503020202020204" pitchFamily="34" charset="-52"/>
              </a:rPr>
            </a:br>
            <a:r>
              <a:rPr lang="ru-RU" sz="1500" b="1" kern="1200" dirty="0">
                <a:solidFill>
                  <a:schemeClr val="tx1">
                    <a:lumMod val="85000"/>
                    <a:lumOff val="15000"/>
                  </a:schemeClr>
                </a:solidFill>
                <a:ea typeface="Verdana" panose="020B0604030504040204" pitchFamily="34" charset="0"/>
                <a:cs typeface="Golos Text" panose="020B0503020202020204" pitchFamily="34" charset="-52"/>
              </a:rPr>
              <a:t>И ОБЩЕСТВЕННОГО САМОУПРАВЛЕНИЯ</a:t>
            </a:r>
          </a:p>
          <a:p>
            <a:pPr algn="ctr" defTabSz="685783" fontAlgn="base">
              <a:spcBef>
                <a:spcPct val="0"/>
              </a:spcBef>
              <a:spcAft>
                <a:spcPct val="0"/>
              </a:spcAft>
              <a:buClrTx/>
              <a:defRPr/>
            </a:pPr>
            <a:endParaRPr lang="ru-RU" sz="1400" b="1" kern="1200" dirty="0">
              <a:solidFill>
                <a:schemeClr val="tx1">
                  <a:lumMod val="85000"/>
                  <a:lumOff val="15000"/>
                </a:schemeClr>
              </a:solidFill>
              <a:ea typeface="Verdana" panose="020B0604030504040204" pitchFamily="34" charset="0"/>
              <a:cs typeface="Golos Text" panose="020B0503020202020204" pitchFamily="34" charset="-52"/>
            </a:endParaRPr>
          </a:p>
          <a:p>
            <a:pPr algn="ctr" defTabSz="685783" fontAlgn="base">
              <a:spcBef>
                <a:spcPct val="0"/>
              </a:spcBef>
              <a:spcAft>
                <a:spcPct val="0"/>
              </a:spcAft>
              <a:buClrTx/>
              <a:defRPr/>
            </a:pPr>
            <a:r>
              <a:rPr lang="ru-RU" sz="1300" b="1" kern="1200" dirty="0">
                <a:solidFill>
                  <a:schemeClr val="tx1">
                    <a:lumMod val="85000"/>
                    <a:lumOff val="15000"/>
                  </a:schemeClr>
                </a:solidFill>
                <a:ea typeface="Verdana" panose="020B0604030504040204" pitchFamily="34" charset="0"/>
                <a:cs typeface="Golos Text" panose="020B0503020202020204" pitchFamily="34" charset="-52"/>
              </a:rPr>
              <a:t>129110, Москва, Банный переулок, д.3, оф.406 </a:t>
            </a:r>
          </a:p>
          <a:p>
            <a:pPr algn="ctr" defTabSz="685783" fontAlgn="base">
              <a:spcBef>
                <a:spcPct val="0"/>
              </a:spcBef>
              <a:spcAft>
                <a:spcPct val="0"/>
              </a:spcAft>
              <a:buClrTx/>
              <a:defRPr/>
            </a:pPr>
            <a:r>
              <a:rPr lang="ru-RU" sz="1300" b="1" kern="1200" dirty="0">
                <a:solidFill>
                  <a:schemeClr val="tx1">
                    <a:lumMod val="85000"/>
                    <a:lumOff val="15000"/>
                  </a:schemeClr>
                </a:solidFill>
                <a:ea typeface="Verdana" panose="020B0604030504040204" pitchFamily="34" charset="0"/>
                <a:cs typeface="Golos Text" panose="020B0503020202020204" pitchFamily="34" charset="-52"/>
              </a:rPr>
              <a:t>тел</a:t>
            </a:r>
            <a:r>
              <a:rPr lang="en-US" sz="1300" b="1" kern="1200" dirty="0">
                <a:solidFill>
                  <a:schemeClr val="tx1">
                    <a:lumMod val="85000"/>
                    <a:lumOff val="15000"/>
                  </a:schemeClr>
                </a:solidFill>
                <a:ea typeface="Verdana" panose="020B0604030504040204" pitchFamily="34" charset="0"/>
                <a:cs typeface="Golos Text" panose="020B0503020202020204" pitchFamily="34" charset="-52"/>
              </a:rPr>
              <a:t>.</a:t>
            </a:r>
            <a:r>
              <a:rPr lang="ru-RU" sz="1300" b="1" kern="1200" dirty="0">
                <a:solidFill>
                  <a:schemeClr val="tx1">
                    <a:lumMod val="85000"/>
                    <a:lumOff val="15000"/>
                  </a:schemeClr>
                </a:solidFill>
                <a:ea typeface="Verdana" panose="020B0604030504040204" pitchFamily="34" charset="0"/>
                <a:cs typeface="Golos Text" panose="020B0503020202020204" pitchFamily="34" charset="-52"/>
              </a:rPr>
              <a:t> </a:t>
            </a:r>
            <a:r>
              <a:rPr lang="en-US" sz="1300" b="1" kern="1200" dirty="0">
                <a:solidFill>
                  <a:schemeClr val="tx1">
                    <a:lumMod val="85000"/>
                    <a:lumOff val="15000"/>
                  </a:schemeClr>
                </a:solidFill>
                <a:ea typeface="Verdana" panose="020B0604030504040204" pitchFamily="34" charset="0"/>
                <a:cs typeface="Golos Text" panose="020B0503020202020204" pitchFamily="34" charset="-52"/>
              </a:rPr>
              <a:t>(</a:t>
            </a:r>
            <a:r>
              <a:rPr lang="ru-RU" sz="1300" b="1" kern="1200" dirty="0">
                <a:solidFill>
                  <a:schemeClr val="tx1">
                    <a:lumMod val="85000"/>
                    <a:lumOff val="15000"/>
                  </a:schemeClr>
                </a:solidFill>
                <a:ea typeface="Verdana" panose="020B0604030504040204" pitchFamily="34" charset="0"/>
                <a:cs typeface="Golos Text" panose="020B0503020202020204" pitchFamily="34" charset="-52"/>
              </a:rPr>
              <a:t>916</a:t>
            </a:r>
            <a:r>
              <a:rPr lang="en-US" sz="1300" b="1" kern="1200" dirty="0">
                <a:solidFill>
                  <a:schemeClr val="tx1">
                    <a:lumMod val="85000"/>
                    <a:lumOff val="15000"/>
                  </a:schemeClr>
                </a:solidFill>
                <a:ea typeface="Verdana" panose="020B0604030504040204" pitchFamily="34" charset="0"/>
                <a:cs typeface="Golos Text" panose="020B0503020202020204" pitchFamily="34" charset="-52"/>
              </a:rPr>
              <a:t>)</a:t>
            </a:r>
            <a:r>
              <a:rPr lang="ru-RU" sz="1300" b="1" kern="1200" dirty="0">
                <a:solidFill>
                  <a:schemeClr val="tx1">
                    <a:lumMod val="85000"/>
                    <a:lumOff val="15000"/>
                  </a:schemeClr>
                </a:solidFill>
                <a:ea typeface="Verdana" panose="020B0604030504040204" pitchFamily="34" charset="0"/>
                <a:cs typeface="Golos Text" panose="020B0503020202020204" pitchFamily="34" charset="-52"/>
              </a:rPr>
              <a:t> 788</a:t>
            </a:r>
            <a:r>
              <a:rPr lang="en-US" sz="1300" b="1" kern="1200" dirty="0">
                <a:solidFill>
                  <a:schemeClr val="tx1">
                    <a:lumMod val="85000"/>
                    <a:lumOff val="15000"/>
                  </a:schemeClr>
                </a:solidFill>
                <a:ea typeface="Verdana" panose="020B0604030504040204" pitchFamily="34" charset="0"/>
                <a:cs typeface="Golos Text" panose="020B0503020202020204" pitchFamily="34" charset="-52"/>
              </a:rPr>
              <a:t>-60-</a:t>
            </a:r>
            <a:r>
              <a:rPr lang="ru-RU" sz="1300" b="1" kern="1200" dirty="0">
                <a:solidFill>
                  <a:schemeClr val="tx1">
                    <a:lumMod val="85000"/>
                    <a:lumOff val="15000"/>
                  </a:schemeClr>
                </a:solidFill>
                <a:ea typeface="Verdana" panose="020B0604030504040204" pitchFamily="34" charset="0"/>
                <a:cs typeface="Golos Text" panose="020B0503020202020204" pitchFamily="34" charset="-52"/>
              </a:rPr>
              <a:t>71,</a:t>
            </a:r>
            <a:r>
              <a:rPr lang="en-US" sz="1300" b="1" kern="1200" dirty="0">
                <a:solidFill>
                  <a:schemeClr val="tx1">
                    <a:lumMod val="85000"/>
                    <a:lumOff val="15000"/>
                  </a:schemeClr>
                </a:solidFill>
                <a:ea typeface="Verdana" panose="020B0604030504040204" pitchFamily="34" charset="0"/>
                <a:cs typeface="Golos Text" panose="020B0503020202020204" pitchFamily="34" charset="-52"/>
              </a:rPr>
              <a:t> </a:t>
            </a:r>
            <a:endParaRPr lang="ru-RU" sz="1300" b="1" kern="1200" dirty="0">
              <a:solidFill>
                <a:schemeClr val="tx1">
                  <a:lumMod val="85000"/>
                  <a:lumOff val="15000"/>
                </a:schemeClr>
              </a:solidFill>
              <a:ea typeface="Verdana" panose="020B0604030504040204" pitchFamily="34" charset="0"/>
              <a:cs typeface="Golos Text" panose="020B0503020202020204" pitchFamily="34" charset="-52"/>
            </a:endParaRPr>
          </a:p>
          <a:p>
            <a:pPr algn="ctr" defTabSz="685783" eaLnBrk="0" fontAlgn="base" hangingPunct="0">
              <a:spcBef>
                <a:spcPct val="0"/>
              </a:spcBef>
              <a:spcAft>
                <a:spcPct val="0"/>
              </a:spcAft>
              <a:buClrTx/>
              <a:defRPr/>
            </a:pPr>
            <a:r>
              <a:rPr lang="en-US" sz="1300" b="1" kern="1200" dirty="0">
                <a:solidFill>
                  <a:schemeClr val="tx1">
                    <a:lumMod val="85000"/>
                    <a:lumOff val="15000"/>
                  </a:schemeClr>
                </a:solidFill>
                <a:ea typeface="Verdana" panose="020B0604030504040204" pitchFamily="34" charset="0"/>
                <a:cs typeface="Golos Text" panose="020B0503020202020204" pitchFamily="34" charset="-52"/>
              </a:rPr>
              <a:t>e-mail: atos.rf@oatos.ru, </a:t>
            </a:r>
            <a:endParaRPr lang="ru-RU" sz="1300" b="1" kern="1200" dirty="0">
              <a:solidFill>
                <a:schemeClr val="tx1">
                  <a:lumMod val="85000"/>
                  <a:lumOff val="15000"/>
                </a:schemeClr>
              </a:solidFill>
              <a:ea typeface="Verdana" panose="020B0604030504040204" pitchFamily="34" charset="0"/>
              <a:cs typeface="Golos Text" panose="020B0503020202020204" pitchFamily="34" charset="-52"/>
            </a:endParaRPr>
          </a:p>
          <a:p>
            <a:pPr algn="ctr" defTabSz="685783" eaLnBrk="0" fontAlgn="base" hangingPunct="0">
              <a:spcBef>
                <a:spcPct val="0"/>
              </a:spcBef>
              <a:spcAft>
                <a:spcPct val="0"/>
              </a:spcAft>
              <a:buClrTx/>
              <a:defRPr/>
            </a:pPr>
            <a:r>
              <a:rPr lang="en-US" sz="1300" b="1" dirty="0">
                <a:solidFill>
                  <a:schemeClr val="tx1">
                    <a:lumMod val="85000"/>
                    <a:lumOff val="15000"/>
                  </a:schemeClr>
                </a:solidFill>
                <a:ea typeface="Verdana" panose="020B0604030504040204" pitchFamily="34" charset="0"/>
                <a:cs typeface="Golos Text" panose="020B0503020202020204" pitchFamily="34" charset="-52"/>
              </a:rPr>
              <a:t>https://oatos.ru/</a:t>
            </a:r>
            <a:endParaRPr lang="ru-RU" sz="1300" b="1" kern="1200" dirty="0">
              <a:solidFill>
                <a:schemeClr val="tx1">
                  <a:lumMod val="85000"/>
                  <a:lumOff val="15000"/>
                </a:schemeClr>
              </a:solidFill>
              <a:ea typeface="Verdana" panose="020B0604030504040204" pitchFamily="34" charset="0"/>
              <a:cs typeface="Golos Text" panose="020B0503020202020204" pitchFamily="34" charset="-52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B8D2E0B5-D2C7-1E6E-6CB6-610BC2269F6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2399" y="2029575"/>
            <a:ext cx="7524284" cy="2815096"/>
          </a:xfrm>
          <a:prstGeom prst="rect">
            <a:avLst/>
          </a:prstGeom>
          <a:ln>
            <a:solidFill>
              <a:srgbClr val="004D9F"/>
            </a:solidFill>
          </a:ln>
        </p:spPr>
      </p:pic>
    </p:spTree>
    <p:extLst>
      <p:ext uri="{BB962C8B-B14F-4D97-AF65-F5344CB8AC3E}">
        <p14:creationId xmlns:p14="http://schemas.microsoft.com/office/powerpoint/2010/main" val="435884516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2193</TotalTime>
  <Words>357</Words>
  <Application>Microsoft Office PowerPoint</Application>
  <PresentationFormat>Широкоэкранный</PresentationFormat>
  <Paragraphs>61</Paragraphs>
  <Slides>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7" baseType="lpstr">
      <vt:lpstr>Arial</vt:lpstr>
      <vt:lpstr>Calibri</vt:lpstr>
      <vt:lpstr>Calibri Light</vt:lpstr>
      <vt:lpstr>Garamond</vt:lpstr>
      <vt:lpstr>Golos Text</vt:lpstr>
      <vt:lpstr>Golos Text VF</vt:lpstr>
      <vt:lpstr>Golos Text VF DemiBold</vt:lpstr>
      <vt:lpstr>Verdana</vt:lpstr>
      <vt:lpstr>Тема Office</vt:lpstr>
      <vt:lpstr>МУНИЦИПАЛЬНЫЙ АКТИВ: Всероссийский конкурс «Лучшая практика гражданских инициатив»</vt:lpstr>
      <vt:lpstr>Проекты ОАТОС и ТОСов в регионах</vt:lpstr>
      <vt:lpstr>Всероссийский конкурс</vt:lpstr>
      <vt:lpstr>Презентация PowerPoint</vt:lpstr>
      <vt:lpstr>Презентация PowerPoint</vt:lpstr>
      <vt:lpstr>Презентация PowerPoint</vt:lpstr>
      <vt:lpstr>Информационное освещение деятельности местного и общественного самоуправления</vt:lpstr>
      <vt:lpstr>Презентация PowerPoint</vt:lpstr>
    </vt:vector>
  </TitlesOfParts>
  <Company>ВПП "Единая Россия"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Дружаева Регина Ринатовна</dc:creator>
  <cp:lastModifiedBy>Бушуева Светлана Геннадьевна</cp:lastModifiedBy>
  <cp:revision>126</cp:revision>
  <dcterms:created xsi:type="dcterms:W3CDTF">2023-11-10T07:41:12Z</dcterms:created>
  <dcterms:modified xsi:type="dcterms:W3CDTF">2025-02-18T08:31:59Z</dcterms:modified>
</cp:coreProperties>
</file>